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0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6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603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0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020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23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0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7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2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3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1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63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1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8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7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5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Emailinfo@salimagencies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2364" y="1330037"/>
            <a:ext cx="6622472" cy="1080654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HIRING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/>
            </a:r>
            <a:b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ENGINEERS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728" y="2563092"/>
            <a:ext cx="9005454" cy="4294908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u="sng" dirty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O</a:t>
            </a:r>
            <a:r>
              <a:rPr lang="en-US" sz="8000" b="1" u="sng" dirty="0" smtClean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verseas Employment Promoter of Pakistan is hiring </a:t>
            </a:r>
            <a:r>
              <a:rPr lang="en-US" sz="8000" b="1" u="sng" dirty="0" smtClean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for</a:t>
            </a:r>
          </a:p>
          <a:p>
            <a:r>
              <a:rPr lang="en-US" sz="8000" b="1" u="sng" dirty="0" smtClean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 </a:t>
            </a:r>
            <a:r>
              <a:rPr lang="en-US" sz="8000" b="1" u="sng" dirty="0" smtClean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Saudi Arabia (DAMMAM) based renowned </a:t>
            </a:r>
            <a:r>
              <a:rPr lang="en-US" sz="7200" b="1" u="sng" dirty="0" smtClean="0">
                <a:solidFill>
                  <a:schemeClr val="tx2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Company.</a:t>
            </a:r>
          </a:p>
          <a:p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For the position of</a:t>
            </a:r>
          </a:p>
          <a:p>
            <a:r>
              <a:rPr lang="en-US" sz="7200" b="1" u="sng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Project </a:t>
            </a:r>
            <a:r>
              <a:rPr lang="en-US" sz="7200" b="1" u="sng" dirty="0" err="1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Coordinator,Proposal</a:t>
            </a:r>
            <a:r>
              <a:rPr lang="en-US" sz="7200" b="1" u="sng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 </a:t>
            </a:r>
            <a:r>
              <a:rPr lang="en-US" sz="7200" b="1" u="sng" err="1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Engineer</a:t>
            </a:r>
            <a:r>
              <a:rPr lang="en-US" sz="7200" b="1" u="sng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, Sales </a:t>
            </a:r>
            <a:r>
              <a:rPr lang="en-US" sz="7200" b="1" u="sng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Engineer Cable trays/ </a:t>
            </a:r>
          </a:p>
          <a:p>
            <a:r>
              <a:rPr lang="en-US" sz="7200" b="1" u="sng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Sales Executives/Floor Supervisor</a:t>
            </a:r>
          </a:p>
          <a:p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QUALIFICATION: </a:t>
            </a:r>
            <a:r>
              <a:rPr lang="en-US" sz="6400" b="1" dirty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P</a:t>
            </a:r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referable </a:t>
            </a:r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B- </a:t>
            </a:r>
            <a:r>
              <a:rPr lang="en-US" sz="6400" b="1" dirty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T</a:t>
            </a:r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ec (</a:t>
            </a:r>
            <a:r>
              <a:rPr lang="en-US" sz="6400" b="1" dirty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Diploma) (</a:t>
            </a:r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Engineer)/</a:t>
            </a:r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Bachelors</a:t>
            </a:r>
          </a:p>
          <a:p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EXPERIENCE: Minimum 2 YEARS</a:t>
            </a:r>
            <a:endParaRPr lang="en-US" sz="6400" b="1" dirty="0" smtClean="0">
              <a:solidFill>
                <a:schemeClr val="tx1"/>
              </a:solidFill>
              <a:latin typeface="Century" panose="02040604050505020304" pitchFamily="18" charset="0"/>
              <a:cs typeface="Aharoni" panose="02010803020104030203" pitchFamily="2" charset="-79"/>
            </a:endParaRPr>
          </a:p>
          <a:p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BASIC SALARY :varied according to the experiences SR-3500-SR 4000, Plus benefits as per Saudi Law</a:t>
            </a:r>
          </a:p>
          <a:p>
            <a:r>
              <a:rPr lang="en-US" sz="64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Strong Communication Skills</a:t>
            </a:r>
          </a:p>
          <a:p>
            <a:r>
              <a:rPr lang="en-US" sz="72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Last date for submitting resume is </a:t>
            </a:r>
            <a:r>
              <a:rPr lang="en-US" sz="72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8</a:t>
            </a:r>
            <a:r>
              <a:rPr lang="en-US" sz="7200" b="1" baseline="30000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th</a:t>
            </a:r>
            <a:r>
              <a:rPr lang="en-US" sz="72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 </a:t>
            </a:r>
            <a:r>
              <a:rPr lang="en-US" sz="7200" b="1" dirty="0" smtClean="0">
                <a:solidFill>
                  <a:schemeClr val="tx1"/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August 2019 ,only shortlisted candidate will be contacted </a:t>
            </a:r>
            <a:endParaRPr lang="en-US" sz="7200" b="1" dirty="0">
              <a:solidFill>
                <a:schemeClr val="tx1"/>
              </a:solidFill>
              <a:latin typeface="Century" panose="02040604050505020304" pitchFamily="18" charset="0"/>
              <a:cs typeface="Aharoni" panose="02010803020104030203" pitchFamily="2" charset="-79"/>
            </a:endParaRPr>
          </a:p>
          <a:p>
            <a:r>
              <a:rPr lang="en-US" sz="8000" b="1" u="sng" dirty="0" smtClean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  <a:cs typeface="Aharoni" panose="02010803020104030203" pitchFamily="2" charset="-79"/>
                <a:hlinkClick r:id="rId2"/>
              </a:rPr>
              <a:t>Email address: info@salimagencies.com</a:t>
            </a:r>
            <a:r>
              <a:rPr lang="en-US" sz="8000" b="1" u="sng" dirty="0" smtClean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   </a:t>
            </a:r>
            <a:r>
              <a:rPr lang="en-US" sz="8000" b="1" u="sng" dirty="0" smtClean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website </a:t>
            </a:r>
            <a:r>
              <a:rPr lang="en-US" sz="8000" b="1" u="sng" dirty="0" smtClean="0">
                <a:solidFill>
                  <a:schemeClr val="accent2">
                    <a:lumMod val="50000"/>
                  </a:schemeClr>
                </a:solidFill>
                <a:latin typeface="Century" panose="02040604050505020304" pitchFamily="18" charset="0"/>
                <a:cs typeface="Aharoni" panose="02010803020104030203" pitchFamily="2" charset="-79"/>
              </a:rPr>
              <a:t>: www.salimagencies.com</a:t>
            </a:r>
          </a:p>
          <a:p>
            <a:endParaRPr lang="en-US" sz="7200" b="1" dirty="0" smtClean="0">
              <a:solidFill>
                <a:srgbClr val="0070C0"/>
              </a:solidFill>
              <a:latin typeface="Baskerville Old Face" panose="02020602080505020303" pitchFamily="18" charset="0"/>
              <a:cs typeface="Aharoni" panose="02010803020104030203" pitchFamily="2" charset="-79"/>
            </a:endParaRPr>
          </a:p>
          <a:p>
            <a:endParaRPr lang="en-US" sz="4800" dirty="0" smtClean="0">
              <a:latin typeface="Baskerville Old Face" panose="02020602080505020303" pitchFamily="18" charset="0"/>
              <a:cs typeface="Aharoni" panose="02010803020104030203" pitchFamily="2" charset="-79"/>
            </a:endParaRPr>
          </a:p>
          <a:p>
            <a:endParaRPr lang="en-US" sz="4800" dirty="0" smtClean="0">
              <a:latin typeface="Baskerville Old Face" panose="02020602080505020303" pitchFamily="18" charset="0"/>
              <a:cs typeface="Aharoni" panose="02010803020104030203" pitchFamily="2" charset="-79"/>
            </a:endParaRPr>
          </a:p>
          <a:p>
            <a:endParaRPr lang="en-US" sz="3400" dirty="0" smtClean="0">
              <a:latin typeface="Baskerville Old Face" panose="02020602080505020303" pitchFamily="18" charset="0"/>
              <a:cs typeface="Aharoni" panose="02010803020104030203" pitchFamily="2" charset="-79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194914"/>
            <a:ext cx="2001252" cy="9827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309" y="1214490"/>
            <a:ext cx="1311748" cy="131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117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95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Aharoni</vt:lpstr>
      <vt:lpstr>Arial</vt:lpstr>
      <vt:lpstr>Baskerville Old Face</vt:lpstr>
      <vt:lpstr>Castellar</vt:lpstr>
      <vt:lpstr>Century</vt:lpstr>
      <vt:lpstr>Trebuchet MS</vt:lpstr>
      <vt:lpstr>Wingdings 3</vt:lpstr>
      <vt:lpstr>Facet</vt:lpstr>
      <vt:lpstr>HIRING ENGINEERS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HIRING sales ENGINEERS</dc:title>
  <dc:creator>Ayesha-SA</dc:creator>
  <cp:lastModifiedBy>Ayesha-SA</cp:lastModifiedBy>
  <cp:revision>31</cp:revision>
  <dcterms:created xsi:type="dcterms:W3CDTF">2019-07-16T05:06:02Z</dcterms:created>
  <dcterms:modified xsi:type="dcterms:W3CDTF">2019-08-06T09:18:10Z</dcterms:modified>
</cp:coreProperties>
</file>