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3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107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168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6038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4070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5020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23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9074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473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8/6/2019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55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429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8/6/2019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431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619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63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718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085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573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452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Emailinfo@salimagencies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2364" y="1330037"/>
            <a:ext cx="6622472" cy="1080654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HIRING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/>
            </a:r>
            <a:b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</a:b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ENGINEERS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anose="020A0402060406010301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2728" y="2563092"/>
            <a:ext cx="9005454" cy="4294908"/>
          </a:xfrm>
        </p:spPr>
        <p:txBody>
          <a:bodyPr>
            <a:normAutofit fontScale="25000" lnSpcReduction="20000"/>
          </a:bodyPr>
          <a:lstStyle/>
          <a:p>
            <a:r>
              <a:rPr lang="en-US" sz="8000" b="1" u="sng" dirty="0">
                <a:solidFill>
                  <a:schemeClr val="tx2"/>
                </a:solidFill>
                <a:latin typeface="Century" panose="02040604050505020304" pitchFamily="18" charset="0"/>
                <a:cs typeface="Aharoni" panose="02010803020104030203" pitchFamily="2" charset="-79"/>
              </a:rPr>
              <a:t>O</a:t>
            </a:r>
            <a:r>
              <a:rPr lang="en-US" sz="8000" b="1" u="sng" dirty="0" smtClean="0">
                <a:solidFill>
                  <a:schemeClr val="tx2"/>
                </a:solidFill>
                <a:latin typeface="Century" panose="02040604050505020304" pitchFamily="18" charset="0"/>
                <a:cs typeface="Aharoni" panose="02010803020104030203" pitchFamily="2" charset="-79"/>
              </a:rPr>
              <a:t>verseas Employment Promoter of Pakistan is hiring </a:t>
            </a:r>
            <a:r>
              <a:rPr lang="en-US" sz="8000" b="1" u="sng" dirty="0" smtClean="0">
                <a:solidFill>
                  <a:schemeClr val="tx2"/>
                </a:solidFill>
                <a:latin typeface="Century" panose="02040604050505020304" pitchFamily="18" charset="0"/>
                <a:cs typeface="Aharoni" panose="02010803020104030203" pitchFamily="2" charset="-79"/>
              </a:rPr>
              <a:t>for</a:t>
            </a:r>
          </a:p>
          <a:p>
            <a:r>
              <a:rPr lang="en-US" sz="8000" b="1" u="sng" dirty="0" smtClean="0">
                <a:solidFill>
                  <a:schemeClr val="tx2"/>
                </a:solidFill>
                <a:latin typeface="Century" panose="02040604050505020304" pitchFamily="18" charset="0"/>
                <a:cs typeface="Aharoni" panose="02010803020104030203" pitchFamily="2" charset="-79"/>
              </a:rPr>
              <a:t> </a:t>
            </a:r>
            <a:r>
              <a:rPr lang="en-US" sz="8000" b="1" u="sng" dirty="0" smtClean="0">
                <a:solidFill>
                  <a:schemeClr val="tx2"/>
                </a:solidFill>
                <a:latin typeface="Century" panose="02040604050505020304" pitchFamily="18" charset="0"/>
                <a:cs typeface="Aharoni" panose="02010803020104030203" pitchFamily="2" charset="-79"/>
              </a:rPr>
              <a:t>Saudi Arabia (DAMMAM) based renowned </a:t>
            </a:r>
            <a:r>
              <a:rPr lang="en-US" sz="7200" b="1" u="sng" dirty="0" smtClean="0">
                <a:solidFill>
                  <a:schemeClr val="tx2"/>
                </a:solidFill>
                <a:latin typeface="Century" panose="02040604050505020304" pitchFamily="18" charset="0"/>
                <a:cs typeface="Aharoni" panose="02010803020104030203" pitchFamily="2" charset="-79"/>
              </a:rPr>
              <a:t>Company.</a:t>
            </a:r>
          </a:p>
          <a:p>
            <a:r>
              <a:rPr lang="en-US" sz="6400" b="1" dirty="0" smtClean="0">
                <a:solidFill>
                  <a:schemeClr val="tx1"/>
                </a:solidFill>
                <a:latin typeface="Century" panose="02040604050505020304" pitchFamily="18" charset="0"/>
                <a:cs typeface="Aharoni" panose="02010803020104030203" pitchFamily="2" charset="-79"/>
              </a:rPr>
              <a:t>For the position of</a:t>
            </a:r>
          </a:p>
          <a:p>
            <a:r>
              <a:rPr lang="en-US" sz="7200" b="1" u="sng" dirty="0" smtClean="0">
                <a:solidFill>
                  <a:schemeClr val="tx1"/>
                </a:solidFill>
                <a:latin typeface="Century" panose="02040604050505020304" pitchFamily="18" charset="0"/>
                <a:cs typeface="Aharoni" panose="02010803020104030203" pitchFamily="2" charset="-79"/>
              </a:rPr>
              <a:t>Project </a:t>
            </a:r>
            <a:r>
              <a:rPr lang="en-US" sz="7200" b="1" u="sng" dirty="0" err="1" smtClean="0">
                <a:solidFill>
                  <a:schemeClr val="tx1"/>
                </a:solidFill>
                <a:latin typeface="Century" panose="02040604050505020304" pitchFamily="18" charset="0"/>
                <a:cs typeface="Aharoni" panose="02010803020104030203" pitchFamily="2" charset="-79"/>
              </a:rPr>
              <a:t>Coordinator,Proposal</a:t>
            </a:r>
            <a:r>
              <a:rPr lang="en-US" sz="7200" b="1" u="sng" dirty="0" smtClean="0">
                <a:solidFill>
                  <a:schemeClr val="tx1"/>
                </a:solidFill>
                <a:latin typeface="Century" panose="02040604050505020304" pitchFamily="18" charset="0"/>
                <a:cs typeface="Aharoni" panose="02010803020104030203" pitchFamily="2" charset="-79"/>
              </a:rPr>
              <a:t> </a:t>
            </a:r>
            <a:r>
              <a:rPr lang="en-US" sz="7200" b="1" u="sng" err="1" smtClean="0">
                <a:solidFill>
                  <a:schemeClr val="tx1"/>
                </a:solidFill>
                <a:latin typeface="Century" panose="02040604050505020304" pitchFamily="18" charset="0"/>
                <a:cs typeface="Aharoni" panose="02010803020104030203" pitchFamily="2" charset="-79"/>
              </a:rPr>
              <a:t>Engineer</a:t>
            </a:r>
            <a:r>
              <a:rPr lang="en-US" sz="7200" b="1" u="sng" smtClean="0">
                <a:solidFill>
                  <a:schemeClr val="tx1"/>
                </a:solidFill>
                <a:latin typeface="Century" panose="02040604050505020304" pitchFamily="18" charset="0"/>
                <a:cs typeface="Aharoni" panose="02010803020104030203" pitchFamily="2" charset="-79"/>
              </a:rPr>
              <a:t>, Sales </a:t>
            </a:r>
            <a:r>
              <a:rPr lang="en-US" sz="7200" b="1" u="sng" dirty="0" smtClean="0">
                <a:solidFill>
                  <a:schemeClr val="tx1"/>
                </a:solidFill>
                <a:latin typeface="Century" panose="02040604050505020304" pitchFamily="18" charset="0"/>
                <a:cs typeface="Aharoni" panose="02010803020104030203" pitchFamily="2" charset="-79"/>
              </a:rPr>
              <a:t>Engineer Cable trays/ </a:t>
            </a:r>
          </a:p>
          <a:p>
            <a:r>
              <a:rPr lang="en-US" sz="7200" b="1" u="sng" dirty="0" smtClean="0">
                <a:solidFill>
                  <a:schemeClr val="tx1"/>
                </a:solidFill>
                <a:latin typeface="Century" panose="02040604050505020304" pitchFamily="18" charset="0"/>
                <a:cs typeface="Aharoni" panose="02010803020104030203" pitchFamily="2" charset="-79"/>
              </a:rPr>
              <a:t>Sales Executives/Floor Supervisor</a:t>
            </a:r>
          </a:p>
          <a:p>
            <a:r>
              <a:rPr lang="en-US" sz="6400" b="1" dirty="0" smtClean="0">
                <a:solidFill>
                  <a:schemeClr val="tx1"/>
                </a:solidFill>
                <a:latin typeface="Century" panose="02040604050505020304" pitchFamily="18" charset="0"/>
                <a:cs typeface="Aharoni" panose="02010803020104030203" pitchFamily="2" charset="-79"/>
              </a:rPr>
              <a:t>QUALIFICATION: </a:t>
            </a:r>
            <a:r>
              <a:rPr lang="en-US" sz="6400" b="1" dirty="0">
                <a:solidFill>
                  <a:schemeClr val="tx1"/>
                </a:solidFill>
                <a:latin typeface="Century" panose="02040604050505020304" pitchFamily="18" charset="0"/>
                <a:cs typeface="Aharoni" panose="02010803020104030203" pitchFamily="2" charset="-79"/>
              </a:rPr>
              <a:t>P</a:t>
            </a:r>
            <a:r>
              <a:rPr lang="en-US" sz="6400" b="1" dirty="0" smtClean="0">
                <a:solidFill>
                  <a:schemeClr val="tx1"/>
                </a:solidFill>
                <a:latin typeface="Century" panose="02040604050505020304" pitchFamily="18" charset="0"/>
                <a:cs typeface="Aharoni" panose="02010803020104030203" pitchFamily="2" charset="-79"/>
              </a:rPr>
              <a:t>referable </a:t>
            </a:r>
            <a:r>
              <a:rPr lang="en-US" sz="6400" b="1" dirty="0" smtClean="0">
                <a:solidFill>
                  <a:schemeClr val="tx1"/>
                </a:solidFill>
                <a:latin typeface="Century" panose="02040604050505020304" pitchFamily="18" charset="0"/>
                <a:cs typeface="Aharoni" panose="02010803020104030203" pitchFamily="2" charset="-79"/>
              </a:rPr>
              <a:t>B- </a:t>
            </a:r>
            <a:r>
              <a:rPr lang="en-US" sz="6400" b="1" dirty="0">
                <a:solidFill>
                  <a:schemeClr val="tx1"/>
                </a:solidFill>
                <a:latin typeface="Century" panose="02040604050505020304" pitchFamily="18" charset="0"/>
                <a:cs typeface="Aharoni" panose="02010803020104030203" pitchFamily="2" charset="-79"/>
              </a:rPr>
              <a:t>T</a:t>
            </a:r>
            <a:r>
              <a:rPr lang="en-US" sz="6400" b="1" dirty="0" smtClean="0">
                <a:solidFill>
                  <a:schemeClr val="tx1"/>
                </a:solidFill>
                <a:latin typeface="Century" panose="02040604050505020304" pitchFamily="18" charset="0"/>
                <a:cs typeface="Aharoni" panose="02010803020104030203" pitchFamily="2" charset="-79"/>
              </a:rPr>
              <a:t>ec (</a:t>
            </a:r>
            <a:r>
              <a:rPr lang="en-US" sz="6400" b="1" dirty="0">
                <a:solidFill>
                  <a:schemeClr val="tx1"/>
                </a:solidFill>
                <a:latin typeface="Century" panose="02040604050505020304" pitchFamily="18" charset="0"/>
                <a:cs typeface="Aharoni" panose="02010803020104030203" pitchFamily="2" charset="-79"/>
              </a:rPr>
              <a:t>Diploma) (</a:t>
            </a:r>
            <a:r>
              <a:rPr lang="en-US" sz="6400" b="1" dirty="0" smtClean="0">
                <a:solidFill>
                  <a:schemeClr val="tx1"/>
                </a:solidFill>
                <a:latin typeface="Century" panose="02040604050505020304" pitchFamily="18" charset="0"/>
                <a:cs typeface="Aharoni" panose="02010803020104030203" pitchFamily="2" charset="-79"/>
              </a:rPr>
              <a:t>Engineer)/</a:t>
            </a:r>
            <a:r>
              <a:rPr lang="en-US" sz="6400" b="1" dirty="0" smtClean="0">
                <a:solidFill>
                  <a:schemeClr val="tx1"/>
                </a:solidFill>
                <a:latin typeface="Century" panose="02040604050505020304" pitchFamily="18" charset="0"/>
                <a:cs typeface="Aharoni" panose="02010803020104030203" pitchFamily="2" charset="-79"/>
              </a:rPr>
              <a:t>Bachelors</a:t>
            </a:r>
          </a:p>
          <a:p>
            <a:r>
              <a:rPr lang="en-US" sz="6400" b="1" dirty="0" smtClean="0">
                <a:solidFill>
                  <a:schemeClr val="tx1"/>
                </a:solidFill>
                <a:latin typeface="Century" panose="02040604050505020304" pitchFamily="18" charset="0"/>
                <a:cs typeface="Aharoni" panose="02010803020104030203" pitchFamily="2" charset="-79"/>
              </a:rPr>
              <a:t>EXPERIENCE: Minimum 2 YEARS</a:t>
            </a:r>
            <a:endParaRPr lang="en-US" sz="6400" b="1" dirty="0" smtClean="0">
              <a:solidFill>
                <a:schemeClr val="tx1"/>
              </a:solidFill>
              <a:latin typeface="Century" panose="02040604050505020304" pitchFamily="18" charset="0"/>
              <a:cs typeface="Aharoni" panose="02010803020104030203" pitchFamily="2" charset="-79"/>
            </a:endParaRPr>
          </a:p>
          <a:p>
            <a:r>
              <a:rPr lang="en-US" sz="6400" b="1" dirty="0" smtClean="0">
                <a:solidFill>
                  <a:schemeClr val="tx1"/>
                </a:solidFill>
                <a:latin typeface="Century" panose="02040604050505020304" pitchFamily="18" charset="0"/>
                <a:cs typeface="Aharoni" panose="02010803020104030203" pitchFamily="2" charset="-79"/>
              </a:rPr>
              <a:t>BASIC SALARY :varied according to the experiences SR-3500-SR 4000, Plus benefits as per Saudi Law</a:t>
            </a:r>
          </a:p>
          <a:p>
            <a:r>
              <a:rPr lang="en-US" sz="6400" b="1" dirty="0" smtClean="0">
                <a:solidFill>
                  <a:schemeClr val="tx1"/>
                </a:solidFill>
                <a:latin typeface="Century" panose="02040604050505020304" pitchFamily="18" charset="0"/>
                <a:cs typeface="Aharoni" panose="02010803020104030203" pitchFamily="2" charset="-79"/>
              </a:rPr>
              <a:t>Strong Communication Skills</a:t>
            </a:r>
          </a:p>
          <a:p>
            <a:r>
              <a:rPr lang="en-US" sz="7200" b="1" dirty="0" smtClean="0">
                <a:solidFill>
                  <a:schemeClr val="tx1"/>
                </a:solidFill>
                <a:latin typeface="Century" panose="02040604050505020304" pitchFamily="18" charset="0"/>
                <a:cs typeface="Aharoni" panose="02010803020104030203" pitchFamily="2" charset="-79"/>
              </a:rPr>
              <a:t>Last date for submitting resume is </a:t>
            </a:r>
            <a:r>
              <a:rPr lang="en-US" sz="7200" b="1" dirty="0" smtClean="0">
                <a:solidFill>
                  <a:schemeClr val="tx1"/>
                </a:solidFill>
                <a:latin typeface="Century" panose="02040604050505020304" pitchFamily="18" charset="0"/>
                <a:cs typeface="Aharoni" panose="02010803020104030203" pitchFamily="2" charset="-79"/>
              </a:rPr>
              <a:t>8</a:t>
            </a:r>
            <a:r>
              <a:rPr lang="en-US" sz="7200" b="1" baseline="30000" dirty="0" smtClean="0">
                <a:solidFill>
                  <a:schemeClr val="tx1"/>
                </a:solidFill>
                <a:latin typeface="Century" panose="02040604050505020304" pitchFamily="18" charset="0"/>
                <a:cs typeface="Aharoni" panose="02010803020104030203" pitchFamily="2" charset="-79"/>
              </a:rPr>
              <a:t>th</a:t>
            </a:r>
            <a:r>
              <a:rPr lang="en-US" sz="7200" b="1" dirty="0" smtClean="0">
                <a:solidFill>
                  <a:schemeClr val="tx1"/>
                </a:solidFill>
                <a:latin typeface="Century" panose="02040604050505020304" pitchFamily="18" charset="0"/>
                <a:cs typeface="Aharoni" panose="02010803020104030203" pitchFamily="2" charset="-79"/>
              </a:rPr>
              <a:t> </a:t>
            </a:r>
            <a:r>
              <a:rPr lang="en-US" sz="7200" b="1" dirty="0" smtClean="0">
                <a:solidFill>
                  <a:schemeClr val="tx1"/>
                </a:solidFill>
                <a:latin typeface="Century" panose="02040604050505020304" pitchFamily="18" charset="0"/>
                <a:cs typeface="Aharoni" panose="02010803020104030203" pitchFamily="2" charset="-79"/>
              </a:rPr>
              <a:t>August 2019 ,only shortlisted candidate will be contacted </a:t>
            </a:r>
            <a:endParaRPr lang="en-US" sz="7200" b="1" dirty="0">
              <a:solidFill>
                <a:schemeClr val="tx1"/>
              </a:solidFill>
              <a:latin typeface="Century" panose="02040604050505020304" pitchFamily="18" charset="0"/>
              <a:cs typeface="Aharoni" panose="02010803020104030203" pitchFamily="2" charset="-79"/>
            </a:endParaRPr>
          </a:p>
          <a:p>
            <a:r>
              <a:rPr lang="en-US" sz="8000" b="1" u="sng" dirty="0" smtClean="0">
                <a:solidFill>
                  <a:schemeClr val="accent2">
                    <a:lumMod val="50000"/>
                  </a:schemeClr>
                </a:solidFill>
                <a:latin typeface="Century" panose="02040604050505020304" pitchFamily="18" charset="0"/>
                <a:cs typeface="Aharoni" panose="02010803020104030203" pitchFamily="2" charset="-79"/>
                <a:hlinkClick r:id="rId2"/>
              </a:rPr>
              <a:t>Email address: info@salimagencies.com</a:t>
            </a:r>
            <a:r>
              <a:rPr lang="en-US" sz="8000" b="1" u="sng" dirty="0" smtClean="0">
                <a:solidFill>
                  <a:schemeClr val="accent2">
                    <a:lumMod val="50000"/>
                  </a:schemeClr>
                </a:solidFill>
                <a:latin typeface="Century" panose="02040604050505020304" pitchFamily="18" charset="0"/>
                <a:cs typeface="Aharoni" panose="02010803020104030203" pitchFamily="2" charset="-79"/>
              </a:rPr>
              <a:t>   </a:t>
            </a:r>
            <a:r>
              <a:rPr lang="en-US" sz="8000" b="1" u="sng" dirty="0" smtClean="0">
                <a:solidFill>
                  <a:schemeClr val="accent2">
                    <a:lumMod val="50000"/>
                  </a:schemeClr>
                </a:solidFill>
                <a:latin typeface="Century" panose="02040604050505020304" pitchFamily="18" charset="0"/>
                <a:cs typeface="Aharoni" panose="02010803020104030203" pitchFamily="2" charset="-79"/>
              </a:rPr>
              <a:t>website </a:t>
            </a:r>
            <a:r>
              <a:rPr lang="en-US" sz="8000" b="1" u="sng" dirty="0" smtClean="0">
                <a:solidFill>
                  <a:schemeClr val="accent2">
                    <a:lumMod val="50000"/>
                  </a:schemeClr>
                </a:solidFill>
                <a:latin typeface="Century" panose="02040604050505020304" pitchFamily="18" charset="0"/>
                <a:cs typeface="Aharoni" panose="02010803020104030203" pitchFamily="2" charset="-79"/>
              </a:rPr>
              <a:t>: www.salimagencies.com</a:t>
            </a:r>
          </a:p>
          <a:p>
            <a:endParaRPr lang="en-US" sz="7200" b="1" dirty="0" smtClean="0">
              <a:solidFill>
                <a:srgbClr val="0070C0"/>
              </a:solidFill>
              <a:latin typeface="Baskerville Old Face" panose="02020602080505020303" pitchFamily="18" charset="0"/>
              <a:cs typeface="Aharoni" panose="02010803020104030203" pitchFamily="2" charset="-79"/>
            </a:endParaRPr>
          </a:p>
          <a:p>
            <a:endParaRPr lang="en-US" sz="4800" dirty="0" smtClean="0">
              <a:latin typeface="Baskerville Old Face" panose="02020602080505020303" pitchFamily="18" charset="0"/>
              <a:cs typeface="Aharoni" panose="02010803020104030203" pitchFamily="2" charset="-79"/>
            </a:endParaRPr>
          </a:p>
          <a:p>
            <a:endParaRPr lang="en-US" sz="4800" dirty="0" smtClean="0">
              <a:latin typeface="Baskerville Old Face" panose="02020602080505020303" pitchFamily="18" charset="0"/>
              <a:cs typeface="Aharoni" panose="02010803020104030203" pitchFamily="2" charset="-79"/>
            </a:endParaRPr>
          </a:p>
          <a:p>
            <a:endParaRPr lang="en-US" sz="3400" dirty="0" smtClean="0">
              <a:latin typeface="Baskerville Old Face" panose="02020602080505020303" pitchFamily="18" charset="0"/>
              <a:cs typeface="Aharoni" panose="02010803020104030203" pitchFamily="2" charset="-79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1" y="194914"/>
            <a:ext cx="2001252" cy="98272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5309" y="1214490"/>
            <a:ext cx="1311748" cy="1311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9117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127</TotalTime>
  <Words>95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Aharoni</vt:lpstr>
      <vt:lpstr>Arial</vt:lpstr>
      <vt:lpstr>Baskerville Old Face</vt:lpstr>
      <vt:lpstr>Castellar</vt:lpstr>
      <vt:lpstr>Century</vt:lpstr>
      <vt:lpstr>Trebuchet MS</vt:lpstr>
      <vt:lpstr>Wingdings 3</vt:lpstr>
      <vt:lpstr>Facet</vt:lpstr>
      <vt:lpstr>HIRING ENGINEERS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HIRING sales ENGINEERS</dc:title>
  <dc:creator>Ayesha-SA</dc:creator>
  <cp:lastModifiedBy>Ayesha-SA</cp:lastModifiedBy>
  <cp:revision>31</cp:revision>
  <dcterms:created xsi:type="dcterms:W3CDTF">2019-07-16T05:06:02Z</dcterms:created>
  <dcterms:modified xsi:type="dcterms:W3CDTF">2019-08-06T09:18:10Z</dcterms:modified>
</cp:coreProperties>
</file>