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3"/>
  </p:sldMasterIdLst>
  <p:notesMasterIdLst>
    <p:notesMasterId r:id="rId5"/>
  </p:notesMasterIdLst>
  <p:sldIdLst>
    <p:sldId id="283" r:id="rId4"/>
  </p:sldIdLst>
  <p:sldSz cx="7620000" cy="101536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98" userDrawn="1">
          <p15:clr>
            <a:srgbClr val="A4A3A4"/>
          </p15:clr>
        </p15:guide>
        <p15:guide id="2" pos="240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38383"/>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B923227-41AB-4F33-99F3-1D11310CAB1A}" v="17" dt="2024-11-18T10:49:56.1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6015" autoAdjust="0"/>
  </p:normalViewPr>
  <p:slideViewPr>
    <p:cSldViewPr snapToGrid="0" showGuides="1">
      <p:cViewPr varScale="1">
        <p:scale>
          <a:sx n="41" d="100"/>
          <a:sy n="41" d="100"/>
        </p:scale>
        <p:origin x="2442" y="48"/>
      </p:cViewPr>
      <p:guideLst>
        <p:guide orient="horz" pos="3198"/>
        <p:guide pos="240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10" Type="http://schemas.microsoft.com/office/2015/10/relationships/revisionInfo" Target="revisionInfo.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4FBCC3-6147-4C05-ADAD-EC843F1539BC}" type="datetimeFigureOut">
              <a:rPr lang="en-US" smtClean="0"/>
              <a:t>12/2/2024</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7564B2-416A-458C-9B91-406F92BCE867}" type="slidenum">
              <a:rPr lang="en-US" smtClean="0"/>
              <a:t>‹#›</a:t>
            </a:fld>
            <a:endParaRPr lang="en-US"/>
          </a:p>
        </p:txBody>
      </p:sp>
    </p:spTree>
    <p:extLst>
      <p:ext uri="{BB962C8B-B14F-4D97-AF65-F5344CB8AC3E}">
        <p14:creationId xmlns:p14="http://schemas.microsoft.com/office/powerpoint/2010/main" val="26048773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https://forms.gle/MrVzMtdzzsZpBwwk9</a:t>
            </a:r>
          </a:p>
          <a:p>
            <a:endParaRPr lang="en-US" dirty="0"/>
          </a:p>
          <a:p>
            <a:pPr rtl="0"/>
            <a:r>
              <a:rPr lang="en-GB" dirty="0">
                <a:effectLst/>
              </a:rPr>
              <a:t>For any further inquiries please contact on:</a:t>
            </a:r>
            <a:endParaRPr lang="en-GB" dirty="0"/>
          </a:p>
          <a:p>
            <a:pPr rtl="0"/>
            <a:r>
              <a:rPr lang="en-GB" dirty="0">
                <a:effectLst/>
              </a:rPr>
              <a:t>careers.pk@kpme.com </a:t>
            </a:r>
            <a:endParaRPr lang="en-GB" dirty="0"/>
          </a:p>
          <a:p>
            <a:pPr rtl="0"/>
            <a:r>
              <a:rPr lang="en-GB" dirty="0">
                <a:effectLst/>
              </a:rPr>
              <a:t>(Kindly mention position title in the subject of the email)</a:t>
            </a:r>
            <a:endParaRPr lang="en-GB" dirty="0"/>
          </a:p>
          <a:p>
            <a:endParaRPr lang="en-US" dirty="0"/>
          </a:p>
          <a:p>
            <a:endParaRPr lang="en-US" dirty="0"/>
          </a:p>
        </p:txBody>
      </p:sp>
      <p:sp>
        <p:nvSpPr>
          <p:cNvPr id="4" name="Slide Number Placeholder 3"/>
          <p:cNvSpPr>
            <a:spLocks noGrp="1"/>
          </p:cNvSpPr>
          <p:nvPr>
            <p:ph type="sldNum" sz="quarter" idx="5"/>
          </p:nvPr>
        </p:nvSpPr>
        <p:spPr/>
        <p:txBody>
          <a:bodyPr/>
          <a:lstStyle/>
          <a:p>
            <a:fld id="{7C7564B2-416A-458C-9B91-406F92BCE867}" type="slidenum">
              <a:rPr lang="en-US" smtClean="0"/>
              <a:t>1</a:t>
            </a:fld>
            <a:endParaRPr lang="en-US"/>
          </a:p>
        </p:txBody>
      </p:sp>
    </p:spTree>
    <p:extLst>
      <p:ext uri="{BB962C8B-B14F-4D97-AF65-F5344CB8AC3E}">
        <p14:creationId xmlns:p14="http://schemas.microsoft.com/office/powerpoint/2010/main" val="342134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71500" y="1661721"/>
            <a:ext cx="6477000" cy="3534974"/>
          </a:xfrm>
        </p:spPr>
        <p:txBody>
          <a:bodyPr anchor="b"/>
          <a:lstStyle>
            <a:lvl1pPr algn="ctr">
              <a:defRPr sz="5000"/>
            </a:lvl1pPr>
          </a:lstStyle>
          <a:p>
            <a:r>
              <a:rPr lang="en-US"/>
              <a:t>Click to edit Master title style</a:t>
            </a:r>
            <a:endParaRPr lang="en-US" dirty="0"/>
          </a:p>
        </p:txBody>
      </p:sp>
      <p:sp>
        <p:nvSpPr>
          <p:cNvPr id="3" name="Subtitle 2"/>
          <p:cNvSpPr>
            <a:spLocks noGrp="1"/>
          </p:cNvSpPr>
          <p:nvPr>
            <p:ph type="subTitle" idx="1"/>
          </p:nvPr>
        </p:nvSpPr>
        <p:spPr>
          <a:xfrm>
            <a:off x="952500" y="5333017"/>
            <a:ext cx="5715000" cy="2451448"/>
          </a:xfrm>
        </p:spPr>
        <p:txBody>
          <a:bodyPr/>
          <a:lstStyle>
            <a:lvl1pPr marL="0" indent="0" algn="ctr">
              <a:buNone/>
              <a:defRPr sz="2000"/>
            </a:lvl1pPr>
            <a:lvl2pPr marL="380985" indent="0" algn="ctr">
              <a:buNone/>
              <a:defRPr sz="1667"/>
            </a:lvl2pPr>
            <a:lvl3pPr marL="761970" indent="0" algn="ctr">
              <a:buNone/>
              <a:defRPr sz="1500"/>
            </a:lvl3pPr>
            <a:lvl4pPr marL="1142954" indent="0" algn="ctr">
              <a:buNone/>
              <a:defRPr sz="1333"/>
            </a:lvl4pPr>
            <a:lvl5pPr marL="1523939" indent="0" algn="ctr">
              <a:buNone/>
              <a:defRPr sz="1333"/>
            </a:lvl5pPr>
            <a:lvl6pPr marL="1904924" indent="0" algn="ctr">
              <a:buNone/>
              <a:defRPr sz="1333"/>
            </a:lvl6pPr>
            <a:lvl7pPr marL="2285909" indent="0" algn="ctr">
              <a:buNone/>
              <a:defRPr sz="1333"/>
            </a:lvl7pPr>
            <a:lvl8pPr marL="2666893" indent="0" algn="ctr">
              <a:buNone/>
              <a:defRPr sz="1333"/>
            </a:lvl8pPr>
            <a:lvl9pPr marL="3047878" indent="0" algn="ctr">
              <a:buNone/>
              <a:defRPr sz="133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E4E5562-BCFF-46DA-B153-A955854B26A2}" type="datetimeFigureOut">
              <a:rPr lang="en-PK" smtClean="0"/>
              <a:t>12/02/2024</a:t>
            </a:fld>
            <a:endParaRPr lang="en-PK"/>
          </a:p>
        </p:txBody>
      </p:sp>
      <p:sp>
        <p:nvSpPr>
          <p:cNvPr id="5" name="Footer Placeholder 4"/>
          <p:cNvSpPr>
            <a:spLocks noGrp="1"/>
          </p:cNvSpPr>
          <p:nvPr>
            <p:ph type="ftr" sz="quarter" idx="11"/>
          </p:nvPr>
        </p:nvSpPr>
        <p:spPr/>
        <p:txBody>
          <a:bodyPr/>
          <a:lstStyle/>
          <a:p>
            <a:endParaRPr lang="en-PK"/>
          </a:p>
        </p:txBody>
      </p:sp>
      <p:sp>
        <p:nvSpPr>
          <p:cNvPr id="6" name="Slide Number Placeholder 5"/>
          <p:cNvSpPr>
            <a:spLocks noGrp="1"/>
          </p:cNvSpPr>
          <p:nvPr>
            <p:ph type="sldNum" sz="quarter" idx="12"/>
          </p:nvPr>
        </p:nvSpPr>
        <p:spPr/>
        <p:txBody>
          <a:bodyPr/>
          <a:lstStyle/>
          <a:p>
            <a:fld id="{50814A4C-A913-487C-8E59-BD8F73C0E4B4}" type="slidenum">
              <a:rPr lang="en-PK" smtClean="0"/>
              <a:t>‹#›</a:t>
            </a:fld>
            <a:endParaRPr lang="en-PK"/>
          </a:p>
        </p:txBody>
      </p:sp>
    </p:spTree>
    <p:extLst>
      <p:ext uri="{BB962C8B-B14F-4D97-AF65-F5344CB8AC3E}">
        <p14:creationId xmlns:p14="http://schemas.microsoft.com/office/powerpoint/2010/main" val="4210871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4E5562-BCFF-46DA-B153-A955854B26A2}" type="datetimeFigureOut">
              <a:rPr lang="en-PK" smtClean="0"/>
              <a:t>12/02/2024</a:t>
            </a:fld>
            <a:endParaRPr lang="en-PK"/>
          </a:p>
        </p:txBody>
      </p:sp>
      <p:sp>
        <p:nvSpPr>
          <p:cNvPr id="5" name="Footer Placeholder 4"/>
          <p:cNvSpPr>
            <a:spLocks noGrp="1"/>
          </p:cNvSpPr>
          <p:nvPr>
            <p:ph type="ftr" sz="quarter" idx="11"/>
          </p:nvPr>
        </p:nvSpPr>
        <p:spPr/>
        <p:txBody>
          <a:bodyPr/>
          <a:lstStyle/>
          <a:p>
            <a:endParaRPr lang="en-PK"/>
          </a:p>
        </p:txBody>
      </p:sp>
      <p:sp>
        <p:nvSpPr>
          <p:cNvPr id="6" name="Slide Number Placeholder 5"/>
          <p:cNvSpPr>
            <a:spLocks noGrp="1"/>
          </p:cNvSpPr>
          <p:nvPr>
            <p:ph type="sldNum" sz="quarter" idx="12"/>
          </p:nvPr>
        </p:nvSpPr>
        <p:spPr/>
        <p:txBody>
          <a:bodyPr/>
          <a:lstStyle/>
          <a:p>
            <a:fld id="{50814A4C-A913-487C-8E59-BD8F73C0E4B4}" type="slidenum">
              <a:rPr lang="en-PK" smtClean="0"/>
              <a:t>‹#›</a:t>
            </a:fld>
            <a:endParaRPr lang="en-PK"/>
          </a:p>
        </p:txBody>
      </p:sp>
    </p:spTree>
    <p:extLst>
      <p:ext uri="{BB962C8B-B14F-4D97-AF65-F5344CB8AC3E}">
        <p14:creationId xmlns:p14="http://schemas.microsoft.com/office/powerpoint/2010/main" val="1528735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53063" y="540588"/>
            <a:ext cx="1643063" cy="860474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23875" y="540588"/>
            <a:ext cx="4833938" cy="860474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4E5562-BCFF-46DA-B153-A955854B26A2}" type="datetimeFigureOut">
              <a:rPr lang="en-PK" smtClean="0"/>
              <a:t>12/02/2024</a:t>
            </a:fld>
            <a:endParaRPr lang="en-PK"/>
          </a:p>
        </p:txBody>
      </p:sp>
      <p:sp>
        <p:nvSpPr>
          <p:cNvPr id="5" name="Footer Placeholder 4"/>
          <p:cNvSpPr>
            <a:spLocks noGrp="1"/>
          </p:cNvSpPr>
          <p:nvPr>
            <p:ph type="ftr" sz="quarter" idx="11"/>
          </p:nvPr>
        </p:nvSpPr>
        <p:spPr/>
        <p:txBody>
          <a:bodyPr/>
          <a:lstStyle/>
          <a:p>
            <a:endParaRPr lang="en-PK"/>
          </a:p>
        </p:txBody>
      </p:sp>
      <p:sp>
        <p:nvSpPr>
          <p:cNvPr id="6" name="Slide Number Placeholder 5"/>
          <p:cNvSpPr>
            <a:spLocks noGrp="1"/>
          </p:cNvSpPr>
          <p:nvPr>
            <p:ph type="sldNum" sz="quarter" idx="12"/>
          </p:nvPr>
        </p:nvSpPr>
        <p:spPr/>
        <p:txBody>
          <a:bodyPr/>
          <a:lstStyle/>
          <a:p>
            <a:fld id="{50814A4C-A913-487C-8E59-BD8F73C0E4B4}" type="slidenum">
              <a:rPr lang="en-PK" smtClean="0"/>
              <a:t>‹#›</a:t>
            </a:fld>
            <a:endParaRPr lang="en-PK"/>
          </a:p>
        </p:txBody>
      </p:sp>
    </p:spTree>
    <p:extLst>
      <p:ext uri="{BB962C8B-B14F-4D97-AF65-F5344CB8AC3E}">
        <p14:creationId xmlns:p14="http://schemas.microsoft.com/office/powerpoint/2010/main" val="4075862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4E5562-BCFF-46DA-B153-A955854B26A2}" type="datetimeFigureOut">
              <a:rPr lang="en-PK" smtClean="0"/>
              <a:t>12/02/2024</a:t>
            </a:fld>
            <a:endParaRPr lang="en-PK"/>
          </a:p>
        </p:txBody>
      </p:sp>
      <p:sp>
        <p:nvSpPr>
          <p:cNvPr id="5" name="Footer Placeholder 4"/>
          <p:cNvSpPr>
            <a:spLocks noGrp="1"/>
          </p:cNvSpPr>
          <p:nvPr>
            <p:ph type="ftr" sz="quarter" idx="11"/>
          </p:nvPr>
        </p:nvSpPr>
        <p:spPr/>
        <p:txBody>
          <a:bodyPr/>
          <a:lstStyle/>
          <a:p>
            <a:endParaRPr lang="en-PK"/>
          </a:p>
        </p:txBody>
      </p:sp>
      <p:sp>
        <p:nvSpPr>
          <p:cNvPr id="6" name="Slide Number Placeholder 5"/>
          <p:cNvSpPr>
            <a:spLocks noGrp="1"/>
          </p:cNvSpPr>
          <p:nvPr>
            <p:ph type="sldNum" sz="quarter" idx="12"/>
          </p:nvPr>
        </p:nvSpPr>
        <p:spPr/>
        <p:txBody>
          <a:bodyPr/>
          <a:lstStyle/>
          <a:p>
            <a:fld id="{50814A4C-A913-487C-8E59-BD8F73C0E4B4}" type="slidenum">
              <a:rPr lang="en-PK" smtClean="0"/>
              <a:t>‹#›</a:t>
            </a:fld>
            <a:endParaRPr lang="en-PK"/>
          </a:p>
        </p:txBody>
      </p:sp>
    </p:spTree>
    <p:extLst>
      <p:ext uri="{BB962C8B-B14F-4D97-AF65-F5344CB8AC3E}">
        <p14:creationId xmlns:p14="http://schemas.microsoft.com/office/powerpoint/2010/main" val="1856730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9907" y="2531364"/>
            <a:ext cx="6572250" cy="4223636"/>
          </a:xfrm>
        </p:spPr>
        <p:txBody>
          <a:bodyPr anchor="b"/>
          <a:lstStyle>
            <a:lvl1pPr>
              <a:defRPr sz="5000"/>
            </a:lvl1pPr>
          </a:lstStyle>
          <a:p>
            <a:r>
              <a:rPr lang="en-US"/>
              <a:t>Click to edit Master title style</a:t>
            </a:r>
            <a:endParaRPr lang="en-US" dirty="0"/>
          </a:p>
        </p:txBody>
      </p:sp>
      <p:sp>
        <p:nvSpPr>
          <p:cNvPr id="3" name="Text Placeholder 2"/>
          <p:cNvSpPr>
            <a:spLocks noGrp="1"/>
          </p:cNvSpPr>
          <p:nvPr>
            <p:ph type="body" idx="1"/>
          </p:nvPr>
        </p:nvSpPr>
        <p:spPr>
          <a:xfrm>
            <a:off x="519907" y="6794957"/>
            <a:ext cx="6572250" cy="2221110"/>
          </a:xfrm>
        </p:spPr>
        <p:txBody>
          <a:bodyPr/>
          <a:lstStyle>
            <a:lvl1pPr marL="0" indent="0">
              <a:buNone/>
              <a:defRPr sz="2000">
                <a:solidFill>
                  <a:schemeClr val="tx1"/>
                </a:solidFill>
              </a:defRPr>
            </a:lvl1pPr>
            <a:lvl2pPr marL="380985" indent="0">
              <a:buNone/>
              <a:defRPr sz="1667">
                <a:solidFill>
                  <a:schemeClr val="tx1">
                    <a:tint val="75000"/>
                  </a:schemeClr>
                </a:solidFill>
              </a:defRPr>
            </a:lvl2pPr>
            <a:lvl3pPr marL="761970" indent="0">
              <a:buNone/>
              <a:defRPr sz="1500">
                <a:solidFill>
                  <a:schemeClr val="tx1">
                    <a:tint val="75000"/>
                  </a:schemeClr>
                </a:solidFill>
              </a:defRPr>
            </a:lvl3pPr>
            <a:lvl4pPr marL="1142954" indent="0">
              <a:buNone/>
              <a:defRPr sz="1333">
                <a:solidFill>
                  <a:schemeClr val="tx1">
                    <a:tint val="75000"/>
                  </a:schemeClr>
                </a:solidFill>
              </a:defRPr>
            </a:lvl4pPr>
            <a:lvl5pPr marL="1523939" indent="0">
              <a:buNone/>
              <a:defRPr sz="1333">
                <a:solidFill>
                  <a:schemeClr val="tx1">
                    <a:tint val="75000"/>
                  </a:schemeClr>
                </a:solidFill>
              </a:defRPr>
            </a:lvl5pPr>
            <a:lvl6pPr marL="1904924" indent="0">
              <a:buNone/>
              <a:defRPr sz="1333">
                <a:solidFill>
                  <a:schemeClr val="tx1">
                    <a:tint val="75000"/>
                  </a:schemeClr>
                </a:solidFill>
              </a:defRPr>
            </a:lvl6pPr>
            <a:lvl7pPr marL="2285909" indent="0">
              <a:buNone/>
              <a:defRPr sz="1333">
                <a:solidFill>
                  <a:schemeClr val="tx1">
                    <a:tint val="75000"/>
                  </a:schemeClr>
                </a:solidFill>
              </a:defRPr>
            </a:lvl7pPr>
            <a:lvl8pPr marL="2666893" indent="0">
              <a:buNone/>
              <a:defRPr sz="1333">
                <a:solidFill>
                  <a:schemeClr val="tx1">
                    <a:tint val="75000"/>
                  </a:schemeClr>
                </a:solidFill>
              </a:defRPr>
            </a:lvl8pPr>
            <a:lvl9pPr marL="3047878" indent="0">
              <a:buNone/>
              <a:defRPr sz="133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E4E5562-BCFF-46DA-B153-A955854B26A2}" type="datetimeFigureOut">
              <a:rPr lang="en-PK" smtClean="0"/>
              <a:t>12/02/2024</a:t>
            </a:fld>
            <a:endParaRPr lang="en-PK"/>
          </a:p>
        </p:txBody>
      </p:sp>
      <p:sp>
        <p:nvSpPr>
          <p:cNvPr id="5" name="Footer Placeholder 4"/>
          <p:cNvSpPr>
            <a:spLocks noGrp="1"/>
          </p:cNvSpPr>
          <p:nvPr>
            <p:ph type="ftr" sz="quarter" idx="11"/>
          </p:nvPr>
        </p:nvSpPr>
        <p:spPr/>
        <p:txBody>
          <a:bodyPr/>
          <a:lstStyle/>
          <a:p>
            <a:endParaRPr lang="en-PK"/>
          </a:p>
        </p:txBody>
      </p:sp>
      <p:sp>
        <p:nvSpPr>
          <p:cNvPr id="6" name="Slide Number Placeholder 5"/>
          <p:cNvSpPr>
            <a:spLocks noGrp="1"/>
          </p:cNvSpPr>
          <p:nvPr>
            <p:ph type="sldNum" sz="quarter" idx="12"/>
          </p:nvPr>
        </p:nvSpPr>
        <p:spPr/>
        <p:txBody>
          <a:bodyPr/>
          <a:lstStyle/>
          <a:p>
            <a:fld id="{50814A4C-A913-487C-8E59-BD8F73C0E4B4}" type="slidenum">
              <a:rPr lang="en-PK" smtClean="0"/>
              <a:t>‹#›</a:t>
            </a:fld>
            <a:endParaRPr lang="en-PK"/>
          </a:p>
        </p:txBody>
      </p:sp>
    </p:spTree>
    <p:extLst>
      <p:ext uri="{BB962C8B-B14F-4D97-AF65-F5344CB8AC3E}">
        <p14:creationId xmlns:p14="http://schemas.microsoft.com/office/powerpoint/2010/main" val="2850733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23875" y="2702939"/>
            <a:ext cx="3238500" cy="6442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57625" y="2702939"/>
            <a:ext cx="3238500" cy="6442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E4E5562-BCFF-46DA-B153-A955854B26A2}" type="datetimeFigureOut">
              <a:rPr lang="en-PK" smtClean="0"/>
              <a:t>12/02/2024</a:t>
            </a:fld>
            <a:endParaRPr lang="en-PK"/>
          </a:p>
        </p:txBody>
      </p:sp>
      <p:sp>
        <p:nvSpPr>
          <p:cNvPr id="6" name="Footer Placeholder 5"/>
          <p:cNvSpPr>
            <a:spLocks noGrp="1"/>
          </p:cNvSpPr>
          <p:nvPr>
            <p:ph type="ftr" sz="quarter" idx="11"/>
          </p:nvPr>
        </p:nvSpPr>
        <p:spPr/>
        <p:txBody>
          <a:bodyPr/>
          <a:lstStyle/>
          <a:p>
            <a:endParaRPr lang="en-PK"/>
          </a:p>
        </p:txBody>
      </p:sp>
      <p:sp>
        <p:nvSpPr>
          <p:cNvPr id="7" name="Slide Number Placeholder 6"/>
          <p:cNvSpPr>
            <a:spLocks noGrp="1"/>
          </p:cNvSpPr>
          <p:nvPr>
            <p:ph type="sldNum" sz="quarter" idx="12"/>
          </p:nvPr>
        </p:nvSpPr>
        <p:spPr/>
        <p:txBody>
          <a:bodyPr/>
          <a:lstStyle/>
          <a:p>
            <a:fld id="{50814A4C-A913-487C-8E59-BD8F73C0E4B4}" type="slidenum">
              <a:rPr lang="en-PK" smtClean="0"/>
              <a:t>‹#›</a:t>
            </a:fld>
            <a:endParaRPr lang="en-PK"/>
          </a:p>
        </p:txBody>
      </p:sp>
    </p:spTree>
    <p:extLst>
      <p:ext uri="{BB962C8B-B14F-4D97-AF65-F5344CB8AC3E}">
        <p14:creationId xmlns:p14="http://schemas.microsoft.com/office/powerpoint/2010/main" val="15765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4867" y="540590"/>
            <a:ext cx="6572250" cy="1962570"/>
          </a:xfrm>
        </p:spPr>
        <p:txBody>
          <a:bodyPr/>
          <a:lstStyle/>
          <a:p>
            <a:r>
              <a:rPr lang="en-US"/>
              <a:t>Click to edit Master title style</a:t>
            </a:r>
            <a:endParaRPr lang="en-US" dirty="0"/>
          </a:p>
        </p:txBody>
      </p:sp>
      <p:sp>
        <p:nvSpPr>
          <p:cNvPr id="3" name="Text Placeholder 2"/>
          <p:cNvSpPr>
            <a:spLocks noGrp="1"/>
          </p:cNvSpPr>
          <p:nvPr>
            <p:ph type="body" idx="1"/>
          </p:nvPr>
        </p:nvSpPr>
        <p:spPr>
          <a:xfrm>
            <a:off x="524868" y="2489055"/>
            <a:ext cx="3223617" cy="1219847"/>
          </a:xfrm>
        </p:spPr>
        <p:txBody>
          <a:bodyPr anchor="b"/>
          <a:lstStyle>
            <a:lvl1pPr marL="0" indent="0">
              <a:buNone/>
              <a:defRPr sz="2000" b="1"/>
            </a:lvl1pPr>
            <a:lvl2pPr marL="380985" indent="0">
              <a:buNone/>
              <a:defRPr sz="1667" b="1"/>
            </a:lvl2pPr>
            <a:lvl3pPr marL="761970" indent="0">
              <a:buNone/>
              <a:defRPr sz="1500" b="1"/>
            </a:lvl3pPr>
            <a:lvl4pPr marL="1142954" indent="0">
              <a:buNone/>
              <a:defRPr sz="1333" b="1"/>
            </a:lvl4pPr>
            <a:lvl5pPr marL="1523939" indent="0">
              <a:buNone/>
              <a:defRPr sz="1333" b="1"/>
            </a:lvl5pPr>
            <a:lvl6pPr marL="1904924" indent="0">
              <a:buNone/>
              <a:defRPr sz="1333" b="1"/>
            </a:lvl6pPr>
            <a:lvl7pPr marL="2285909" indent="0">
              <a:buNone/>
              <a:defRPr sz="1333" b="1"/>
            </a:lvl7pPr>
            <a:lvl8pPr marL="2666893" indent="0">
              <a:buNone/>
              <a:defRPr sz="1333" b="1"/>
            </a:lvl8pPr>
            <a:lvl9pPr marL="3047878" indent="0">
              <a:buNone/>
              <a:defRPr sz="1333" b="1"/>
            </a:lvl9pPr>
          </a:lstStyle>
          <a:p>
            <a:pPr lvl="0"/>
            <a:r>
              <a:rPr lang="en-US"/>
              <a:t>Click to edit Master text styles</a:t>
            </a:r>
          </a:p>
        </p:txBody>
      </p:sp>
      <p:sp>
        <p:nvSpPr>
          <p:cNvPr id="4" name="Content Placeholder 3"/>
          <p:cNvSpPr>
            <a:spLocks noGrp="1"/>
          </p:cNvSpPr>
          <p:nvPr>
            <p:ph sz="half" idx="2"/>
          </p:nvPr>
        </p:nvSpPr>
        <p:spPr>
          <a:xfrm>
            <a:off x="524868" y="3708903"/>
            <a:ext cx="3223617" cy="54552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57625" y="2489055"/>
            <a:ext cx="3239493" cy="1219847"/>
          </a:xfrm>
        </p:spPr>
        <p:txBody>
          <a:bodyPr anchor="b"/>
          <a:lstStyle>
            <a:lvl1pPr marL="0" indent="0">
              <a:buNone/>
              <a:defRPr sz="2000" b="1"/>
            </a:lvl1pPr>
            <a:lvl2pPr marL="380985" indent="0">
              <a:buNone/>
              <a:defRPr sz="1667" b="1"/>
            </a:lvl2pPr>
            <a:lvl3pPr marL="761970" indent="0">
              <a:buNone/>
              <a:defRPr sz="1500" b="1"/>
            </a:lvl3pPr>
            <a:lvl4pPr marL="1142954" indent="0">
              <a:buNone/>
              <a:defRPr sz="1333" b="1"/>
            </a:lvl4pPr>
            <a:lvl5pPr marL="1523939" indent="0">
              <a:buNone/>
              <a:defRPr sz="1333" b="1"/>
            </a:lvl5pPr>
            <a:lvl6pPr marL="1904924" indent="0">
              <a:buNone/>
              <a:defRPr sz="1333" b="1"/>
            </a:lvl6pPr>
            <a:lvl7pPr marL="2285909" indent="0">
              <a:buNone/>
              <a:defRPr sz="1333" b="1"/>
            </a:lvl7pPr>
            <a:lvl8pPr marL="2666893" indent="0">
              <a:buNone/>
              <a:defRPr sz="1333" b="1"/>
            </a:lvl8pPr>
            <a:lvl9pPr marL="3047878" indent="0">
              <a:buNone/>
              <a:defRPr sz="1333" b="1"/>
            </a:lvl9pPr>
          </a:lstStyle>
          <a:p>
            <a:pPr lvl="0"/>
            <a:r>
              <a:rPr lang="en-US"/>
              <a:t>Click to edit Master text styles</a:t>
            </a:r>
          </a:p>
        </p:txBody>
      </p:sp>
      <p:sp>
        <p:nvSpPr>
          <p:cNvPr id="6" name="Content Placeholder 5"/>
          <p:cNvSpPr>
            <a:spLocks noGrp="1"/>
          </p:cNvSpPr>
          <p:nvPr>
            <p:ph sz="quarter" idx="4"/>
          </p:nvPr>
        </p:nvSpPr>
        <p:spPr>
          <a:xfrm>
            <a:off x="3857625" y="3708903"/>
            <a:ext cx="3239493" cy="54552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E4E5562-BCFF-46DA-B153-A955854B26A2}" type="datetimeFigureOut">
              <a:rPr lang="en-PK" smtClean="0"/>
              <a:t>12/02/2024</a:t>
            </a:fld>
            <a:endParaRPr lang="en-PK"/>
          </a:p>
        </p:txBody>
      </p:sp>
      <p:sp>
        <p:nvSpPr>
          <p:cNvPr id="8" name="Footer Placeholder 7"/>
          <p:cNvSpPr>
            <a:spLocks noGrp="1"/>
          </p:cNvSpPr>
          <p:nvPr>
            <p:ph type="ftr" sz="quarter" idx="11"/>
          </p:nvPr>
        </p:nvSpPr>
        <p:spPr/>
        <p:txBody>
          <a:bodyPr/>
          <a:lstStyle/>
          <a:p>
            <a:endParaRPr lang="en-PK"/>
          </a:p>
        </p:txBody>
      </p:sp>
      <p:sp>
        <p:nvSpPr>
          <p:cNvPr id="9" name="Slide Number Placeholder 8"/>
          <p:cNvSpPr>
            <a:spLocks noGrp="1"/>
          </p:cNvSpPr>
          <p:nvPr>
            <p:ph type="sldNum" sz="quarter" idx="12"/>
          </p:nvPr>
        </p:nvSpPr>
        <p:spPr/>
        <p:txBody>
          <a:bodyPr/>
          <a:lstStyle/>
          <a:p>
            <a:fld id="{50814A4C-A913-487C-8E59-BD8F73C0E4B4}" type="slidenum">
              <a:rPr lang="en-PK" smtClean="0"/>
              <a:t>‹#›</a:t>
            </a:fld>
            <a:endParaRPr lang="en-PK"/>
          </a:p>
        </p:txBody>
      </p:sp>
    </p:spTree>
    <p:extLst>
      <p:ext uri="{BB962C8B-B14F-4D97-AF65-F5344CB8AC3E}">
        <p14:creationId xmlns:p14="http://schemas.microsoft.com/office/powerpoint/2010/main" val="1333268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E4E5562-BCFF-46DA-B153-A955854B26A2}" type="datetimeFigureOut">
              <a:rPr lang="en-PK" smtClean="0"/>
              <a:t>12/02/2024</a:t>
            </a:fld>
            <a:endParaRPr lang="en-PK"/>
          </a:p>
        </p:txBody>
      </p:sp>
      <p:sp>
        <p:nvSpPr>
          <p:cNvPr id="4" name="Footer Placeholder 3"/>
          <p:cNvSpPr>
            <a:spLocks noGrp="1"/>
          </p:cNvSpPr>
          <p:nvPr>
            <p:ph type="ftr" sz="quarter" idx="11"/>
          </p:nvPr>
        </p:nvSpPr>
        <p:spPr/>
        <p:txBody>
          <a:bodyPr/>
          <a:lstStyle/>
          <a:p>
            <a:endParaRPr lang="en-PK"/>
          </a:p>
        </p:txBody>
      </p:sp>
      <p:sp>
        <p:nvSpPr>
          <p:cNvPr id="5" name="Slide Number Placeholder 4"/>
          <p:cNvSpPr>
            <a:spLocks noGrp="1"/>
          </p:cNvSpPr>
          <p:nvPr>
            <p:ph type="sldNum" sz="quarter" idx="12"/>
          </p:nvPr>
        </p:nvSpPr>
        <p:spPr/>
        <p:txBody>
          <a:bodyPr/>
          <a:lstStyle/>
          <a:p>
            <a:fld id="{50814A4C-A913-487C-8E59-BD8F73C0E4B4}" type="slidenum">
              <a:rPr lang="en-PK" smtClean="0"/>
              <a:t>‹#›</a:t>
            </a:fld>
            <a:endParaRPr lang="en-PK"/>
          </a:p>
        </p:txBody>
      </p:sp>
    </p:spTree>
    <p:extLst>
      <p:ext uri="{BB962C8B-B14F-4D97-AF65-F5344CB8AC3E}">
        <p14:creationId xmlns:p14="http://schemas.microsoft.com/office/powerpoint/2010/main" val="1764269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4E5562-BCFF-46DA-B153-A955854B26A2}" type="datetimeFigureOut">
              <a:rPr lang="en-PK" smtClean="0"/>
              <a:t>12/02/2024</a:t>
            </a:fld>
            <a:endParaRPr lang="en-PK"/>
          </a:p>
        </p:txBody>
      </p:sp>
      <p:sp>
        <p:nvSpPr>
          <p:cNvPr id="3" name="Footer Placeholder 2"/>
          <p:cNvSpPr>
            <a:spLocks noGrp="1"/>
          </p:cNvSpPr>
          <p:nvPr>
            <p:ph type="ftr" sz="quarter" idx="11"/>
          </p:nvPr>
        </p:nvSpPr>
        <p:spPr/>
        <p:txBody>
          <a:bodyPr/>
          <a:lstStyle/>
          <a:p>
            <a:endParaRPr lang="en-PK"/>
          </a:p>
        </p:txBody>
      </p:sp>
      <p:sp>
        <p:nvSpPr>
          <p:cNvPr id="4" name="Slide Number Placeholder 3"/>
          <p:cNvSpPr>
            <a:spLocks noGrp="1"/>
          </p:cNvSpPr>
          <p:nvPr>
            <p:ph type="sldNum" sz="quarter" idx="12"/>
          </p:nvPr>
        </p:nvSpPr>
        <p:spPr/>
        <p:txBody>
          <a:bodyPr/>
          <a:lstStyle/>
          <a:p>
            <a:fld id="{50814A4C-A913-487C-8E59-BD8F73C0E4B4}" type="slidenum">
              <a:rPr lang="en-PK" smtClean="0"/>
              <a:t>‹#›</a:t>
            </a:fld>
            <a:endParaRPr lang="en-PK"/>
          </a:p>
        </p:txBody>
      </p:sp>
    </p:spTree>
    <p:extLst>
      <p:ext uri="{BB962C8B-B14F-4D97-AF65-F5344CB8AC3E}">
        <p14:creationId xmlns:p14="http://schemas.microsoft.com/office/powerpoint/2010/main" val="392112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4868" y="676910"/>
            <a:ext cx="2457648" cy="2369185"/>
          </a:xfrm>
        </p:spPr>
        <p:txBody>
          <a:bodyPr anchor="b"/>
          <a:lstStyle>
            <a:lvl1pPr>
              <a:defRPr sz="2667"/>
            </a:lvl1pPr>
          </a:lstStyle>
          <a:p>
            <a:r>
              <a:rPr lang="en-US"/>
              <a:t>Click to edit Master title style</a:t>
            </a:r>
            <a:endParaRPr lang="en-US" dirty="0"/>
          </a:p>
        </p:txBody>
      </p:sp>
      <p:sp>
        <p:nvSpPr>
          <p:cNvPr id="3" name="Content Placeholder 2"/>
          <p:cNvSpPr>
            <a:spLocks noGrp="1"/>
          </p:cNvSpPr>
          <p:nvPr>
            <p:ph idx="1"/>
          </p:nvPr>
        </p:nvSpPr>
        <p:spPr>
          <a:xfrm>
            <a:off x="3239493" y="1461940"/>
            <a:ext cx="3857625" cy="7215673"/>
          </a:xfrm>
        </p:spPr>
        <p:txBody>
          <a:bodyPr/>
          <a:lstStyle>
            <a:lvl1pPr>
              <a:defRPr sz="2667"/>
            </a:lvl1pPr>
            <a:lvl2pPr>
              <a:defRPr sz="2333"/>
            </a:lvl2pPr>
            <a:lvl3pPr>
              <a:defRPr sz="2000"/>
            </a:lvl3pPr>
            <a:lvl4pPr>
              <a:defRPr sz="1667"/>
            </a:lvl4pPr>
            <a:lvl5pPr>
              <a:defRPr sz="1667"/>
            </a:lvl5pPr>
            <a:lvl6pPr>
              <a:defRPr sz="1667"/>
            </a:lvl6pPr>
            <a:lvl7pPr>
              <a:defRPr sz="1667"/>
            </a:lvl7pPr>
            <a:lvl8pPr>
              <a:defRPr sz="1667"/>
            </a:lvl8pPr>
            <a:lvl9pPr>
              <a:defRPr sz="1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24868" y="3046095"/>
            <a:ext cx="2457648" cy="5643268"/>
          </a:xfrm>
        </p:spPr>
        <p:txBody>
          <a:bodyPr/>
          <a:lstStyle>
            <a:lvl1pPr marL="0" indent="0">
              <a:buNone/>
              <a:defRPr sz="1333"/>
            </a:lvl1pPr>
            <a:lvl2pPr marL="380985" indent="0">
              <a:buNone/>
              <a:defRPr sz="1167"/>
            </a:lvl2pPr>
            <a:lvl3pPr marL="761970" indent="0">
              <a:buNone/>
              <a:defRPr sz="1000"/>
            </a:lvl3pPr>
            <a:lvl4pPr marL="1142954" indent="0">
              <a:buNone/>
              <a:defRPr sz="833"/>
            </a:lvl4pPr>
            <a:lvl5pPr marL="1523939" indent="0">
              <a:buNone/>
              <a:defRPr sz="833"/>
            </a:lvl5pPr>
            <a:lvl6pPr marL="1904924" indent="0">
              <a:buNone/>
              <a:defRPr sz="833"/>
            </a:lvl6pPr>
            <a:lvl7pPr marL="2285909" indent="0">
              <a:buNone/>
              <a:defRPr sz="833"/>
            </a:lvl7pPr>
            <a:lvl8pPr marL="2666893" indent="0">
              <a:buNone/>
              <a:defRPr sz="833"/>
            </a:lvl8pPr>
            <a:lvl9pPr marL="3047878" indent="0">
              <a:buNone/>
              <a:defRPr sz="833"/>
            </a:lvl9pPr>
          </a:lstStyle>
          <a:p>
            <a:pPr lvl="0"/>
            <a:r>
              <a:rPr lang="en-US"/>
              <a:t>Click to edit Master text styles</a:t>
            </a:r>
          </a:p>
        </p:txBody>
      </p:sp>
      <p:sp>
        <p:nvSpPr>
          <p:cNvPr id="5" name="Date Placeholder 4"/>
          <p:cNvSpPr>
            <a:spLocks noGrp="1"/>
          </p:cNvSpPr>
          <p:nvPr>
            <p:ph type="dt" sz="half" idx="10"/>
          </p:nvPr>
        </p:nvSpPr>
        <p:spPr/>
        <p:txBody>
          <a:bodyPr/>
          <a:lstStyle/>
          <a:p>
            <a:fld id="{EE4E5562-BCFF-46DA-B153-A955854B26A2}" type="datetimeFigureOut">
              <a:rPr lang="en-PK" smtClean="0"/>
              <a:t>12/02/2024</a:t>
            </a:fld>
            <a:endParaRPr lang="en-PK"/>
          </a:p>
        </p:txBody>
      </p:sp>
      <p:sp>
        <p:nvSpPr>
          <p:cNvPr id="6" name="Footer Placeholder 5"/>
          <p:cNvSpPr>
            <a:spLocks noGrp="1"/>
          </p:cNvSpPr>
          <p:nvPr>
            <p:ph type="ftr" sz="quarter" idx="11"/>
          </p:nvPr>
        </p:nvSpPr>
        <p:spPr/>
        <p:txBody>
          <a:bodyPr/>
          <a:lstStyle/>
          <a:p>
            <a:endParaRPr lang="en-PK"/>
          </a:p>
        </p:txBody>
      </p:sp>
      <p:sp>
        <p:nvSpPr>
          <p:cNvPr id="7" name="Slide Number Placeholder 6"/>
          <p:cNvSpPr>
            <a:spLocks noGrp="1"/>
          </p:cNvSpPr>
          <p:nvPr>
            <p:ph type="sldNum" sz="quarter" idx="12"/>
          </p:nvPr>
        </p:nvSpPr>
        <p:spPr/>
        <p:txBody>
          <a:bodyPr/>
          <a:lstStyle/>
          <a:p>
            <a:fld id="{50814A4C-A913-487C-8E59-BD8F73C0E4B4}" type="slidenum">
              <a:rPr lang="en-PK" smtClean="0"/>
              <a:t>‹#›</a:t>
            </a:fld>
            <a:endParaRPr lang="en-PK"/>
          </a:p>
        </p:txBody>
      </p:sp>
    </p:spTree>
    <p:extLst>
      <p:ext uri="{BB962C8B-B14F-4D97-AF65-F5344CB8AC3E}">
        <p14:creationId xmlns:p14="http://schemas.microsoft.com/office/powerpoint/2010/main" val="2344724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4868" y="676910"/>
            <a:ext cx="2457648" cy="2369185"/>
          </a:xfrm>
        </p:spPr>
        <p:txBody>
          <a:bodyPr anchor="b"/>
          <a:lstStyle>
            <a:lvl1pPr>
              <a:defRPr sz="2667"/>
            </a:lvl1pPr>
          </a:lstStyle>
          <a:p>
            <a:r>
              <a:rPr lang="en-US"/>
              <a:t>Click to edit Master title style</a:t>
            </a:r>
            <a:endParaRPr lang="en-US" dirty="0"/>
          </a:p>
        </p:txBody>
      </p:sp>
      <p:sp>
        <p:nvSpPr>
          <p:cNvPr id="3" name="Picture Placeholder 2"/>
          <p:cNvSpPr>
            <a:spLocks noGrp="1" noChangeAspect="1"/>
          </p:cNvSpPr>
          <p:nvPr>
            <p:ph type="pic" idx="1"/>
          </p:nvPr>
        </p:nvSpPr>
        <p:spPr>
          <a:xfrm>
            <a:off x="3239493" y="1461940"/>
            <a:ext cx="3857625" cy="7215673"/>
          </a:xfrm>
        </p:spPr>
        <p:txBody>
          <a:bodyPr anchor="t"/>
          <a:lstStyle>
            <a:lvl1pPr marL="0" indent="0">
              <a:buNone/>
              <a:defRPr sz="2667"/>
            </a:lvl1pPr>
            <a:lvl2pPr marL="380985" indent="0">
              <a:buNone/>
              <a:defRPr sz="2333"/>
            </a:lvl2pPr>
            <a:lvl3pPr marL="761970" indent="0">
              <a:buNone/>
              <a:defRPr sz="2000"/>
            </a:lvl3pPr>
            <a:lvl4pPr marL="1142954" indent="0">
              <a:buNone/>
              <a:defRPr sz="1667"/>
            </a:lvl4pPr>
            <a:lvl5pPr marL="1523939" indent="0">
              <a:buNone/>
              <a:defRPr sz="1667"/>
            </a:lvl5pPr>
            <a:lvl6pPr marL="1904924" indent="0">
              <a:buNone/>
              <a:defRPr sz="1667"/>
            </a:lvl6pPr>
            <a:lvl7pPr marL="2285909" indent="0">
              <a:buNone/>
              <a:defRPr sz="1667"/>
            </a:lvl7pPr>
            <a:lvl8pPr marL="2666893" indent="0">
              <a:buNone/>
              <a:defRPr sz="1667"/>
            </a:lvl8pPr>
            <a:lvl9pPr marL="3047878" indent="0">
              <a:buNone/>
              <a:defRPr sz="1667"/>
            </a:lvl9pPr>
          </a:lstStyle>
          <a:p>
            <a:r>
              <a:rPr lang="en-US"/>
              <a:t>Click icon to add picture</a:t>
            </a:r>
            <a:endParaRPr lang="en-US" dirty="0"/>
          </a:p>
        </p:txBody>
      </p:sp>
      <p:sp>
        <p:nvSpPr>
          <p:cNvPr id="4" name="Text Placeholder 3"/>
          <p:cNvSpPr>
            <a:spLocks noGrp="1"/>
          </p:cNvSpPr>
          <p:nvPr>
            <p:ph type="body" sz="half" idx="2"/>
          </p:nvPr>
        </p:nvSpPr>
        <p:spPr>
          <a:xfrm>
            <a:off x="524868" y="3046095"/>
            <a:ext cx="2457648" cy="5643268"/>
          </a:xfrm>
        </p:spPr>
        <p:txBody>
          <a:bodyPr/>
          <a:lstStyle>
            <a:lvl1pPr marL="0" indent="0">
              <a:buNone/>
              <a:defRPr sz="1333"/>
            </a:lvl1pPr>
            <a:lvl2pPr marL="380985" indent="0">
              <a:buNone/>
              <a:defRPr sz="1167"/>
            </a:lvl2pPr>
            <a:lvl3pPr marL="761970" indent="0">
              <a:buNone/>
              <a:defRPr sz="1000"/>
            </a:lvl3pPr>
            <a:lvl4pPr marL="1142954" indent="0">
              <a:buNone/>
              <a:defRPr sz="833"/>
            </a:lvl4pPr>
            <a:lvl5pPr marL="1523939" indent="0">
              <a:buNone/>
              <a:defRPr sz="833"/>
            </a:lvl5pPr>
            <a:lvl6pPr marL="1904924" indent="0">
              <a:buNone/>
              <a:defRPr sz="833"/>
            </a:lvl6pPr>
            <a:lvl7pPr marL="2285909" indent="0">
              <a:buNone/>
              <a:defRPr sz="833"/>
            </a:lvl7pPr>
            <a:lvl8pPr marL="2666893" indent="0">
              <a:buNone/>
              <a:defRPr sz="833"/>
            </a:lvl8pPr>
            <a:lvl9pPr marL="3047878" indent="0">
              <a:buNone/>
              <a:defRPr sz="833"/>
            </a:lvl9pPr>
          </a:lstStyle>
          <a:p>
            <a:pPr lvl="0"/>
            <a:r>
              <a:rPr lang="en-US"/>
              <a:t>Click to edit Master text styles</a:t>
            </a:r>
          </a:p>
        </p:txBody>
      </p:sp>
      <p:sp>
        <p:nvSpPr>
          <p:cNvPr id="5" name="Date Placeholder 4"/>
          <p:cNvSpPr>
            <a:spLocks noGrp="1"/>
          </p:cNvSpPr>
          <p:nvPr>
            <p:ph type="dt" sz="half" idx="10"/>
          </p:nvPr>
        </p:nvSpPr>
        <p:spPr/>
        <p:txBody>
          <a:bodyPr/>
          <a:lstStyle/>
          <a:p>
            <a:fld id="{EE4E5562-BCFF-46DA-B153-A955854B26A2}" type="datetimeFigureOut">
              <a:rPr lang="en-PK" smtClean="0"/>
              <a:t>12/02/2024</a:t>
            </a:fld>
            <a:endParaRPr lang="en-PK"/>
          </a:p>
        </p:txBody>
      </p:sp>
      <p:sp>
        <p:nvSpPr>
          <p:cNvPr id="6" name="Footer Placeholder 5"/>
          <p:cNvSpPr>
            <a:spLocks noGrp="1"/>
          </p:cNvSpPr>
          <p:nvPr>
            <p:ph type="ftr" sz="quarter" idx="11"/>
          </p:nvPr>
        </p:nvSpPr>
        <p:spPr/>
        <p:txBody>
          <a:bodyPr/>
          <a:lstStyle/>
          <a:p>
            <a:endParaRPr lang="en-PK"/>
          </a:p>
        </p:txBody>
      </p:sp>
      <p:sp>
        <p:nvSpPr>
          <p:cNvPr id="7" name="Slide Number Placeholder 6"/>
          <p:cNvSpPr>
            <a:spLocks noGrp="1"/>
          </p:cNvSpPr>
          <p:nvPr>
            <p:ph type="sldNum" sz="quarter" idx="12"/>
          </p:nvPr>
        </p:nvSpPr>
        <p:spPr/>
        <p:txBody>
          <a:bodyPr/>
          <a:lstStyle/>
          <a:p>
            <a:fld id="{50814A4C-A913-487C-8E59-BD8F73C0E4B4}" type="slidenum">
              <a:rPr lang="en-PK" smtClean="0"/>
              <a:t>‹#›</a:t>
            </a:fld>
            <a:endParaRPr lang="en-PK"/>
          </a:p>
        </p:txBody>
      </p:sp>
    </p:spTree>
    <p:extLst>
      <p:ext uri="{BB962C8B-B14F-4D97-AF65-F5344CB8AC3E}">
        <p14:creationId xmlns:p14="http://schemas.microsoft.com/office/powerpoint/2010/main" val="1997104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23875" y="540590"/>
            <a:ext cx="6572250" cy="196257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23875" y="2702939"/>
            <a:ext cx="6572250" cy="644239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23875" y="9410931"/>
            <a:ext cx="1714500" cy="540588"/>
          </a:xfrm>
          <a:prstGeom prst="rect">
            <a:avLst/>
          </a:prstGeom>
        </p:spPr>
        <p:txBody>
          <a:bodyPr vert="horz" lIns="91440" tIns="45720" rIns="91440" bIns="45720" rtlCol="0" anchor="ctr"/>
          <a:lstStyle>
            <a:lvl1pPr algn="l">
              <a:defRPr sz="1000">
                <a:solidFill>
                  <a:schemeClr val="tx1">
                    <a:tint val="75000"/>
                  </a:schemeClr>
                </a:solidFill>
              </a:defRPr>
            </a:lvl1pPr>
          </a:lstStyle>
          <a:p>
            <a:fld id="{EE4E5562-BCFF-46DA-B153-A955854B26A2}" type="datetimeFigureOut">
              <a:rPr lang="en-PK" smtClean="0"/>
              <a:t>12/02/2024</a:t>
            </a:fld>
            <a:endParaRPr lang="en-PK"/>
          </a:p>
        </p:txBody>
      </p:sp>
      <p:sp>
        <p:nvSpPr>
          <p:cNvPr id="5" name="Footer Placeholder 4"/>
          <p:cNvSpPr>
            <a:spLocks noGrp="1"/>
          </p:cNvSpPr>
          <p:nvPr>
            <p:ph type="ftr" sz="quarter" idx="3"/>
          </p:nvPr>
        </p:nvSpPr>
        <p:spPr>
          <a:xfrm>
            <a:off x="2524125" y="9410931"/>
            <a:ext cx="2571750" cy="540588"/>
          </a:xfrm>
          <a:prstGeom prst="rect">
            <a:avLst/>
          </a:prstGeom>
        </p:spPr>
        <p:txBody>
          <a:bodyPr vert="horz" lIns="91440" tIns="45720" rIns="91440" bIns="45720" rtlCol="0" anchor="ctr"/>
          <a:lstStyle>
            <a:lvl1pPr algn="ctr">
              <a:defRPr sz="1000">
                <a:solidFill>
                  <a:schemeClr val="tx1">
                    <a:tint val="75000"/>
                  </a:schemeClr>
                </a:solidFill>
              </a:defRPr>
            </a:lvl1pPr>
          </a:lstStyle>
          <a:p>
            <a:endParaRPr lang="en-PK"/>
          </a:p>
        </p:txBody>
      </p:sp>
      <p:sp>
        <p:nvSpPr>
          <p:cNvPr id="6" name="Slide Number Placeholder 5"/>
          <p:cNvSpPr>
            <a:spLocks noGrp="1"/>
          </p:cNvSpPr>
          <p:nvPr>
            <p:ph type="sldNum" sz="quarter" idx="4"/>
          </p:nvPr>
        </p:nvSpPr>
        <p:spPr>
          <a:xfrm>
            <a:off x="5381625" y="9410931"/>
            <a:ext cx="1714500" cy="540588"/>
          </a:xfrm>
          <a:prstGeom prst="rect">
            <a:avLst/>
          </a:prstGeom>
        </p:spPr>
        <p:txBody>
          <a:bodyPr vert="horz" lIns="91440" tIns="45720" rIns="91440" bIns="45720" rtlCol="0" anchor="ctr"/>
          <a:lstStyle>
            <a:lvl1pPr algn="r">
              <a:defRPr sz="1000">
                <a:solidFill>
                  <a:schemeClr val="tx1">
                    <a:tint val="75000"/>
                  </a:schemeClr>
                </a:solidFill>
              </a:defRPr>
            </a:lvl1pPr>
          </a:lstStyle>
          <a:p>
            <a:fld id="{50814A4C-A913-487C-8E59-BD8F73C0E4B4}" type="slidenum">
              <a:rPr lang="en-PK" smtClean="0"/>
              <a:t>‹#›</a:t>
            </a:fld>
            <a:endParaRPr lang="en-PK"/>
          </a:p>
        </p:txBody>
      </p:sp>
    </p:spTree>
    <p:extLst>
      <p:ext uri="{BB962C8B-B14F-4D97-AF65-F5344CB8AC3E}">
        <p14:creationId xmlns:p14="http://schemas.microsoft.com/office/powerpoint/2010/main" val="20485295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61970" rtl="0" eaLnBrk="1" latinLnBrk="0" hangingPunct="1">
        <a:lnSpc>
          <a:spcPct val="90000"/>
        </a:lnSpc>
        <a:spcBef>
          <a:spcPct val="0"/>
        </a:spcBef>
        <a:buNone/>
        <a:defRPr sz="3667" kern="1200">
          <a:solidFill>
            <a:schemeClr val="tx1"/>
          </a:solidFill>
          <a:latin typeface="+mj-lt"/>
          <a:ea typeface="+mj-ea"/>
          <a:cs typeface="+mj-cs"/>
        </a:defRPr>
      </a:lvl1pPr>
    </p:titleStyle>
    <p:bodyStyle>
      <a:lvl1pPr marL="190492" indent="-190492" algn="l" defTabSz="761970" rtl="0" eaLnBrk="1" latinLnBrk="0" hangingPunct="1">
        <a:lnSpc>
          <a:spcPct val="90000"/>
        </a:lnSpc>
        <a:spcBef>
          <a:spcPts val="833"/>
        </a:spcBef>
        <a:buFont typeface="Arial" panose="020B0604020202020204" pitchFamily="34" charset="0"/>
        <a:buChar char="•"/>
        <a:defRPr sz="2333" kern="1200">
          <a:solidFill>
            <a:schemeClr val="tx1"/>
          </a:solidFill>
          <a:latin typeface="+mn-lt"/>
          <a:ea typeface="+mn-ea"/>
          <a:cs typeface="+mn-cs"/>
        </a:defRPr>
      </a:lvl1pPr>
      <a:lvl2pPr marL="571477" indent="-190492" algn="l" defTabSz="761970" rtl="0" eaLnBrk="1" latinLnBrk="0" hangingPunct="1">
        <a:lnSpc>
          <a:spcPct val="90000"/>
        </a:lnSpc>
        <a:spcBef>
          <a:spcPts val="417"/>
        </a:spcBef>
        <a:buFont typeface="Arial" panose="020B0604020202020204" pitchFamily="34" charset="0"/>
        <a:buChar char="•"/>
        <a:defRPr sz="2000" kern="1200">
          <a:solidFill>
            <a:schemeClr val="tx1"/>
          </a:solidFill>
          <a:latin typeface="+mn-lt"/>
          <a:ea typeface="+mn-ea"/>
          <a:cs typeface="+mn-cs"/>
        </a:defRPr>
      </a:lvl2pPr>
      <a:lvl3pPr marL="952462" indent="-190492" algn="l" defTabSz="761970" rtl="0" eaLnBrk="1" latinLnBrk="0" hangingPunct="1">
        <a:lnSpc>
          <a:spcPct val="90000"/>
        </a:lnSpc>
        <a:spcBef>
          <a:spcPts val="417"/>
        </a:spcBef>
        <a:buFont typeface="Arial" panose="020B0604020202020204" pitchFamily="34" charset="0"/>
        <a:buChar char="•"/>
        <a:defRPr sz="1667" kern="1200">
          <a:solidFill>
            <a:schemeClr val="tx1"/>
          </a:solidFill>
          <a:latin typeface="+mn-lt"/>
          <a:ea typeface="+mn-ea"/>
          <a:cs typeface="+mn-cs"/>
        </a:defRPr>
      </a:lvl3pPr>
      <a:lvl4pPr marL="1333447"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4pPr>
      <a:lvl5pPr marL="1714431"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5pPr>
      <a:lvl6pPr marL="2095416"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6pPr>
      <a:lvl7pPr marL="2476401"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7pPr>
      <a:lvl8pPr marL="2857386"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8pPr>
      <a:lvl9pPr marL="3238370"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761970" rtl="0" eaLnBrk="1" latinLnBrk="0" hangingPunct="1">
        <a:defRPr sz="1500" kern="1200">
          <a:solidFill>
            <a:schemeClr val="tx1"/>
          </a:solidFill>
          <a:latin typeface="+mn-lt"/>
          <a:ea typeface="+mn-ea"/>
          <a:cs typeface="+mn-cs"/>
        </a:defRPr>
      </a:lvl1pPr>
      <a:lvl2pPr marL="380985" algn="l" defTabSz="761970" rtl="0" eaLnBrk="1" latinLnBrk="0" hangingPunct="1">
        <a:defRPr sz="1500" kern="1200">
          <a:solidFill>
            <a:schemeClr val="tx1"/>
          </a:solidFill>
          <a:latin typeface="+mn-lt"/>
          <a:ea typeface="+mn-ea"/>
          <a:cs typeface="+mn-cs"/>
        </a:defRPr>
      </a:lvl2pPr>
      <a:lvl3pPr marL="761970" algn="l" defTabSz="761970" rtl="0" eaLnBrk="1" latinLnBrk="0" hangingPunct="1">
        <a:defRPr sz="1500" kern="1200">
          <a:solidFill>
            <a:schemeClr val="tx1"/>
          </a:solidFill>
          <a:latin typeface="+mn-lt"/>
          <a:ea typeface="+mn-ea"/>
          <a:cs typeface="+mn-cs"/>
        </a:defRPr>
      </a:lvl3pPr>
      <a:lvl4pPr marL="1142954" algn="l" defTabSz="761970" rtl="0" eaLnBrk="1" latinLnBrk="0" hangingPunct="1">
        <a:defRPr sz="1500" kern="1200">
          <a:solidFill>
            <a:schemeClr val="tx1"/>
          </a:solidFill>
          <a:latin typeface="+mn-lt"/>
          <a:ea typeface="+mn-ea"/>
          <a:cs typeface="+mn-cs"/>
        </a:defRPr>
      </a:lvl4pPr>
      <a:lvl5pPr marL="1523939" algn="l" defTabSz="761970" rtl="0" eaLnBrk="1" latinLnBrk="0" hangingPunct="1">
        <a:defRPr sz="1500" kern="1200">
          <a:solidFill>
            <a:schemeClr val="tx1"/>
          </a:solidFill>
          <a:latin typeface="+mn-lt"/>
          <a:ea typeface="+mn-ea"/>
          <a:cs typeface="+mn-cs"/>
        </a:defRPr>
      </a:lvl5pPr>
      <a:lvl6pPr marL="1904924" algn="l" defTabSz="761970" rtl="0" eaLnBrk="1" latinLnBrk="0" hangingPunct="1">
        <a:defRPr sz="1500" kern="1200">
          <a:solidFill>
            <a:schemeClr val="tx1"/>
          </a:solidFill>
          <a:latin typeface="+mn-lt"/>
          <a:ea typeface="+mn-ea"/>
          <a:cs typeface="+mn-cs"/>
        </a:defRPr>
      </a:lvl6pPr>
      <a:lvl7pPr marL="2285909" algn="l" defTabSz="761970" rtl="0" eaLnBrk="1" latinLnBrk="0" hangingPunct="1">
        <a:defRPr sz="1500" kern="1200">
          <a:solidFill>
            <a:schemeClr val="tx1"/>
          </a:solidFill>
          <a:latin typeface="+mn-lt"/>
          <a:ea typeface="+mn-ea"/>
          <a:cs typeface="+mn-cs"/>
        </a:defRPr>
      </a:lvl7pPr>
      <a:lvl8pPr marL="2666893" algn="l" defTabSz="761970" rtl="0" eaLnBrk="1" latinLnBrk="0" hangingPunct="1">
        <a:defRPr sz="1500" kern="1200">
          <a:solidFill>
            <a:schemeClr val="tx1"/>
          </a:solidFill>
          <a:latin typeface="+mn-lt"/>
          <a:ea typeface="+mn-ea"/>
          <a:cs typeface="+mn-cs"/>
        </a:defRPr>
      </a:lvl8pPr>
      <a:lvl9pPr marL="3047878" algn="l" defTabSz="761970"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mailto:careers.pk@kpme.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screenshot of a phone&#10;&#10;Description automatically generated with low confidence">
            <a:extLst>
              <a:ext uri="{FF2B5EF4-FFF2-40B4-BE49-F238E27FC236}">
                <a16:creationId xmlns:a16="http://schemas.microsoft.com/office/drawing/2014/main" id="{7BB0EC81-BF16-F8E9-7F19-29BBEF5A5EB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79374"/>
            <a:ext cx="7620000" cy="10233024"/>
          </a:xfrm>
          <a:prstGeom prst="rect">
            <a:avLst/>
          </a:prstGeom>
        </p:spPr>
      </p:pic>
      <p:sp>
        <p:nvSpPr>
          <p:cNvPr id="2" name="Title 1">
            <a:extLst>
              <a:ext uri="{FF2B5EF4-FFF2-40B4-BE49-F238E27FC236}">
                <a16:creationId xmlns:a16="http://schemas.microsoft.com/office/drawing/2014/main" id="{748422E0-C9F2-A557-825C-72EE9AA8B62E}"/>
              </a:ext>
            </a:extLst>
          </p:cNvPr>
          <p:cNvSpPr>
            <a:spLocks noGrp="1"/>
          </p:cNvSpPr>
          <p:nvPr>
            <p:ph type="ctrTitle"/>
          </p:nvPr>
        </p:nvSpPr>
        <p:spPr>
          <a:xfrm>
            <a:off x="637903" y="1173293"/>
            <a:ext cx="2039983" cy="707464"/>
          </a:xfrm>
        </p:spPr>
        <p:txBody>
          <a:bodyPr>
            <a:noAutofit/>
          </a:bodyPr>
          <a:lstStyle/>
          <a:p>
            <a:pPr algn="l"/>
            <a:r>
              <a:rPr lang="en-GB" sz="3200" kern="800" spc="200" dirty="0">
                <a:solidFill>
                  <a:srgbClr val="838383"/>
                </a:solidFill>
                <a:latin typeface="Brion Light" panose="02000603060000020003" pitchFamily="50" charset="0"/>
              </a:rPr>
              <a:t>WE ARE</a:t>
            </a:r>
            <a:endParaRPr lang="en-PK" sz="3200" kern="800" spc="200" dirty="0">
              <a:solidFill>
                <a:srgbClr val="838383"/>
              </a:solidFill>
              <a:latin typeface="Brion Light" panose="02000603060000020003" pitchFamily="50" charset="0"/>
            </a:endParaRPr>
          </a:p>
        </p:txBody>
      </p:sp>
      <p:sp>
        <p:nvSpPr>
          <p:cNvPr id="6" name="Title 1">
            <a:extLst>
              <a:ext uri="{FF2B5EF4-FFF2-40B4-BE49-F238E27FC236}">
                <a16:creationId xmlns:a16="http://schemas.microsoft.com/office/drawing/2014/main" id="{A0701A74-B2EE-AD76-FD23-0B864A8B18C7}"/>
              </a:ext>
            </a:extLst>
          </p:cNvPr>
          <p:cNvSpPr txBox="1">
            <a:spLocks/>
          </p:cNvSpPr>
          <p:nvPr/>
        </p:nvSpPr>
        <p:spPr>
          <a:xfrm>
            <a:off x="639534" y="1792852"/>
            <a:ext cx="2550523" cy="707464"/>
          </a:xfrm>
          <a:prstGeom prst="rect">
            <a:avLst/>
          </a:prstGeom>
        </p:spPr>
        <p:txBody>
          <a:bodyPr vert="horz" lIns="91440" tIns="45720" rIns="91440" bIns="45720" rtlCol="0" anchor="b">
            <a:noAutofit/>
          </a:bodyPr>
          <a:lstStyle>
            <a:lvl1pPr algn="ctr" defTabSz="761970" rtl="0" eaLnBrk="1" latinLnBrk="0" hangingPunct="1">
              <a:lnSpc>
                <a:spcPct val="90000"/>
              </a:lnSpc>
              <a:spcBef>
                <a:spcPct val="0"/>
              </a:spcBef>
              <a:buNone/>
              <a:defRPr sz="5000" kern="1200">
                <a:solidFill>
                  <a:schemeClr val="tx1"/>
                </a:solidFill>
                <a:latin typeface="+mj-lt"/>
                <a:ea typeface="+mj-ea"/>
                <a:cs typeface="+mj-cs"/>
              </a:defRPr>
            </a:lvl1pPr>
          </a:lstStyle>
          <a:p>
            <a:pPr algn="l"/>
            <a:r>
              <a:rPr lang="en-GB" spc="300" dirty="0">
                <a:solidFill>
                  <a:srgbClr val="838383"/>
                </a:solidFill>
                <a:latin typeface="Brion" panose="02000603060000020003" pitchFamily="2" charset="0"/>
              </a:rPr>
              <a:t>HIRING!</a:t>
            </a:r>
            <a:endParaRPr lang="en-PK" spc="300" dirty="0">
              <a:solidFill>
                <a:srgbClr val="838383"/>
              </a:solidFill>
              <a:latin typeface="Brion" panose="02000603060000020003" pitchFamily="2" charset="0"/>
            </a:endParaRPr>
          </a:p>
        </p:txBody>
      </p:sp>
      <p:sp>
        <p:nvSpPr>
          <p:cNvPr id="7" name="Subtitle 2">
            <a:extLst>
              <a:ext uri="{FF2B5EF4-FFF2-40B4-BE49-F238E27FC236}">
                <a16:creationId xmlns:a16="http://schemas.microsoft.com/office/drawing/2014/main" id="{62F36ECE-96D1-93FE-C567-5232166FE7E3}"/>
              </a:ext>
            </a:extLst>
          </p:cNvPr>
          <p:cNvSpPr txBox="1">
            <a:spLocks/>
          </p:cNvSpPr>
          <p:nvPr/>
        </p:nvSpPr>
        <p:spPr>
          <a:xfrm>
            <a:off x="675501" y="2414139"/>
            <a:ext cx="6516522" cy="649313"/>
          </a:xfrm>
          <a:prstGeom prst="rect">
            <a:avLst/>
          </a:prstGeom>
        </p:spPr>
        <p:txBody>
          <a:bodyPr vert="horz" lIns="91440" tIns="45720" rIns="91440" bIns="45720" rtlCol="0">
            <a:normAutofit lnSpcReduction="10000"/>
          </a:bodyPr>
          <a:lstStyle>
            <a:lvl1pPr marL="0" indent="0" algn="ctr" defTabSz="761970" rtl="0" eaLnBrk="1" latinLnBrk="0" hangingPunct="1">
              <a:lnSpc>
                <a:spcPct val="90000"/>
              </a:lnSpc>
              <a:spcBef>
                <a:spcPts val="833"/>
              </a:spcBef>
              <a:buFont typeface="Arial" panose="020B0604020202020204" pitchFamily="34" charset="0"/>
              <a:buNone/>
              <a:defRPr sz="2000" kern="1200">
                <a:solidFill>
                  <a:schemeClr val="tx1"/>
                </a:solidFill>
                <a:latin typeface="+mn-lt"/>
                <a:ea typeface="+mn-ea"/>
                <a:cs typeface="+mn-cs"/>
              </a:defRPr>
            </a:lvl1pPr>
            <a:lvl2pPr marL="380985" indent="0" algn="ctr" defTabSz="761970" rtl="0" eaLnBrk="1" latinLnBrk="0" hangingPunct="1">
              <a:lnSpc>
                <a:spcPct val="90000"/>
              </a:lnSpc>
              <a:spcBef>
                <a:spcPts val="417"/>
              </a:spcBef>
              <a:buFont typeface="Arial" panose="020B0604020202020204" pitchFamily="34" charset="0"/>
              <a:buNone/>
              <a:defRPr sz="1667" kern="1200">
                <a:solidFill>
                  <a:schemeClr val="tx1"/>
                </a:solidFill>
                <a:latin typeface="+mn-lt"/>
                <a:ea typeface="+mn-ea"/>
                <a:cs typeface="+mn-cs"/>
              </a:defRPr>
            </a:lvl2pPr>
            <a:lvl3pPr marL="761970" indent="0" algn="ctr" defTabSz="761970" rtl="0" eaLnBrk="1" latinLnBrk="0" hangingPunct="1">
              <a:lnSpc>
                <a:spcPct val="90000"/>
              </a:lnSpc>
              <a:spcBef>
                <a:spcPts val="417"/>
              </a:spcBef>
              <a:buFont typeface="Arial" panose="020B0604020202020204" pitchFamily="34" charset="0"/>
              <a:buNone/>
              <a:defRPr sz="1500" kern="1200">
                <a:solidFill>
                  <a:schemeClr val="tx1"/>
                </a:solidFill>
                <a:latin typeface="+mn-lt"/>
                <a:ea typeface="+mn-ea"/>
                <a:cs typeface="+mn-cs"/>
              </a:defRPr>
            </a:lvl3pPr>
            <a:lvl4pPr marL="1142954" indent="0" algn="ctr" defTabSz="761970" rtl="0" eaLnBrk="1" latinLnBrk="0" hangingPunct="1">
              <a:lnSpc>
                <a:spcPct val="90000"/>
              </a:lnSpc>
              <a:spcBef>
                <a:spcPts val="417"/>
              </a:spcBef>
              <a:buFont typeface="Arial" panose="020B0604020202020204" pitchFamily="34" charset="0"/>
              <a:buNone/>
              <a:defRPr sz="1333" kern="1200">
                <a:solidFill>
                  <a:schemeClr val="tx1"/>
                </a:solidFill>
                <a:latin typeface="+mn-lt"/>
                <a:ea typeface="+mn-ea"/>
                <a:cs typeface="+mn-cs"/>
              </a:defRPr>
            </a:lvl4pPr>
            <a:lvl5pPr marL="1523939" indent="0" algn="ctr" defTabSz="761970" rtl="0" eaLnBrk="1" latinLnBrk="0" hangingPunct="1">
              <a:lnSpc>
                <a:spcPct val="90000"/>
              </a:lnSpc>
              <a:spcBef>
                <a:spcPts val="417"/>
              </a:spcBef>
              <a:buFont typeface="Arial" panose="020B0604020202020204" pitchFamily="34" charset="0"/>
              <a:buNone/>
              <a:defRPr sz="1333" kern="1200">
                <a:solidFill>
                  <a:schemeClr val="tx1"/>
                </a:solidFill>
                <a:latin typeface="+mn-lt"/>
                <a:ea typeface="+mn-ea"/>
                <a:cs typeface="+mn-cs"/>
              </a:defRPr>
            </a:lvl5pPr>
            <a:lvl6pPr marL="1904924" indent="0" algn="ctr" defTabSz="761970" rtl="0" eaLnBrk="1" latinLnBrk="0" hangingPunct="1">
              <a:lnSpc>
                <a:spcPct val="90000"/>
              </a:lnSpc>
              <a:spcBef>
                <a:spcPts val="417"/>
              </a:spcBef>
              <a:buFont typeface="Arial" panose="020B0604020202020204" pitchFamily="34" charset="0"/>
              <a:buNone/>
              <a:defRPr sz="1333" kern="1200">
                <a:solidFill>
                  <a:schemeClr val="tx1"/>
                </a:solidFill>
                <a:latin typeface="+mn-lt"/>
                <a:ea typeface="+mn-ea"/>
                <a:cs typeface="+mn-cs"/>
              </a:defRPr>
            </a:lvl6pPr>
            <a:lvl7pPr marL="2285909" indent="0" algn="ctr" defTabSz="761970" rtl="0" eaLnBrk="1" latinLnBrk="0" hangingPunct="1">
              <a:lnSpc>
                <a:spcPct val="90000"/>
              </a:lnSpc>
              <a:spcBef>
                <a:spcPts val="417"/>
              </a:spcBef>
              <a:buFont typeface="Arial" panose="020B0604020202020204" pitchFamily="34" charset="0"/>
              <a:buNone/>
              <a:defRPr sz="1333" kern="1200">
                <a:solidFill>
                  <a:schemeClr val="tx1"/>
                </a:solidFill>
                <a:latin typeface="+mn-lt"/>
                <a:ea typeface="+mn-ea"/>
                <a:cs typeface="+mn-cs"/>
              </a:defRPr>
            </a:lvl7pPr>
            <a:lvl8pPr marL="2666893" indent="0" algn="ctr" defTabSz="761970" rtl="0" eaLnBrk="1" latinLnBrk="0" hangingPunct="1">
              <a:lnSpc>
                <a:spcPct val="90000"/>
              </a:lnSpc>
              <a:spcBef>
                <a:spcPts val="417"/>
              </a:spcBef>
              <a:buFont typeface="Arial" panose="020B0604020202020204" pitchFamily="34" charset="0"/>
              <a:buNone/>
              <a:defRPr sz="1333" kern="1200">
                <a:solidFill>
                  <a:schemeClr val="tx1"/>
                </a:solidFill>
                <a:latin typeface="+mn-lt"/>
                <a:ea typeface="+mn-ea"/>
                <a:cs typeface="+mn-cs"/>
              </a:defRPr>
            </a:lvl8pPr>
            <a:lvl9pPr marL="3047878" indent="0" algn="ctr" defTabSz="761970" rtl="0" eaLnBrk="1" latinLnBrk="0" hangingPunct="1">
              <a:lnSpc>
                <a:spcPct val="90000"/>
              </a:lnSpc>
              <a:spcBef>
                <a:spcPts val="417"/>
              </a:spcBef>
              <a:buFont typeface="Arial" panose="020B0604020202020204" pitchFamily="34" charset="0"/>
              <a:buNone/>
              <a:defRPr sz="1333" kern="1200">
                <a:solidFill>
                  <a:schemeClr val="tx1"/>
                </a:solidFill>
                <a:latin typeface="+mn-lt"/>
                <a:ea typeface="+mn-ea"/>
                <a:cs typeface="+mn-cs"/>
              </a:defRPr>
            </a:lvl9pPr>
          </a:lstStyle>
          <a:p>
            <a:pPr algn="l"/>
            <a:r>
              <a:rPr lang="en-GB" sz="1400" dirty="0">
                <a:solidFill>
                  <a:srgbClr val="838383"/>
                </a:solidFill>
                <a:latin typeface="Brion" panose="02000603060000020003" pitchFamily="2" charset="0"/>
                <a:ea typeface="+mj-ea"/>
                <a:cs typeface="+mj-cs"/>
              </a:rPr>
              <a:t>Kaizen Paint Pakistan is a leading provider of high-quality paints and coatings dedicated to innovation and excellence, is seeking motivated and determined individuals to join our team for the following:</a:t>
            </a:r>
            <a:endParaRPr lang="en-PK" sz="1400" dirty="0">
              <a:solidFill>
                <a:srgbClr val="838383"/>
              </a:solidFill>
              <a:latin typeface="Brion" panose="02000603060000020003" pitchFamily="2" charset="0"/>
              <a:ea typeface="+mj-ea"/>
              <a:cs typeface="+mj-cs"/>
            </a:endParaRPr>
          </a:p>
        </p:txBody>
      </p:sp>
      <p:sp>
        <p:nvSpPr>
          <p:cNvPr id="9" name="Title 1">
            <a:extLst>
              <a:ext uri="{FF2B5EF4-FFF2-40B4-BE49-F238E27FC236}">
                <a16:creationId xmlns:a16="http://schemas.microsoft.com/office/drawing/2014/main" id="{16C64BCA-8C40-CB54-7A3A-A48344298C69}"/>
              </a:ext>
            </a:extLst>
          </p:cNvPr>
          <p:cNvSpPr txBox="1">
            <a:spLocks/>
          </p:cNvSpPr>
          <p:nvPr/>
        </p:nvSpPr>
        <p:spPr>
          <a:xfrm>
            <a:off x="670477" y="3050541"/>
            <a:ext cx="4381970" cy="404474"/>
          </a:xfrm>
          <a:prstGeom prst="rect">
            <a:avLst/>
          </a:prstGeom>
        </p:spPr>
        <p:txBody>
          <a:bodyPr vert="horz" lIns="91440" tIns="45720" rIns="91440" bIns="45720" rtlCol="0" anchor="b">
            <a:normAutofit fontScale="97500"/>
          </a:bodyPr>
          <a:lstStyle>
            <a:lvl1pPr algn="ctr" defTabSz="761970" rtl="0" eaLnBrk="1" latinLnBrk="0" hangingPunct="1">
              <a:lnSpc>
                <a:spcPct val="90000"/>
              </a:lnSpc>
              <a:spcBef>
                <a:spcPct val="0"/>
              </a:spcBef>
              <a:buNone/>
              <a:defRPr sz="5000" kern="1200">
                <a:solidFill>
                  <a:schemeClr val="tx1"/>
                </a:solidFill>
                <a:latin typeface="+mj-lt"/>
                <a:ea typeface="+mj-ea"/>
                <a:cs typeface="+mj-cs"/>
              </a:defRPr>
            </a:lvl1pPr>
          </a:lstStyle>
          <a:p>
            <a:pPr algn="l"/>
            <a:r>
              <a:rPr lang="en-GB" sz="1800" b="1" dirty="0">
                <a:solidFill>
                  <a:srgbClr val="838383"/>
                </a:solidFill>
                <a:latin typeface="Brion Light" panose="02000603060000020003" pitchFamily="50" charset="0"/>
              </a:rPr>
              <a:t>POSITION: Technical Trainee Officer</a:t>
            </a:r>
            <a:endParaRPr lang="en-PK" sz="1800" b="1" dirty="0">
              <a:solidFill>
                <a:srgbClr val="838383"/>
              </a:solidFill>
              <a:latin typeface="Brion" panose="02000603060000020003" pitchFamily="2" charset="0"/>
            </a:endParaRPr>
          </a:p>
        </p:txBody>
      </p:sp>
      <p:sp>
        <p:nvSpPr>
          <p:cNvPr id="18" name="Title 1">
            <a:extLst>
              <a:ext uri="{FF2B5EF4-FFF2-40B4-BE49-F238E27FC236}">
                <a16:creationId xmlns:a16="http://schemas.microsoft.com/office/drawing/2014/main" id="{B01742C4-3636-1485-BFC1-757D9B68CE5D}"/>
              </a:ext>
            </a:extLst>
          </p:cNvPr>
          <p:cNvSpPr txBox="1">
            <a:spLocks/>
          </p:cNvSpPr>
          <p:nvPr/>
        </p:nvSpPr>
        <p:spPr>
          <a:xfrm>
            <a:off x="717014" y="5217363"/>
            <a:ext cx="2539091" cy="366384"/>
          </a:xfrm>
          <a:prstGeom prst="rect">
            <a:avLst/>
          </a:prstGeom>
        </p:spPr>
        <p:txBody>
          <a:bodyPr vert="horz" lIns="91440" tIns="45720" rIns="91440" bIns="45720" rtlCol="0" anchor="b">
            <a:normAutofit fontScale="97500"/>
          </a:bodyPr>
          <a:lstStyle>
            <a:lvl1pPr algn="ctr" defTabSz="761970" rtl="0" eaLnBrk="1" latinLnBrk="0" hangingPunct="1">
              <a:lnSpc>
                <a:spcPct val="90000"/>
              </a:lnSpc>
              <a:spcBef>
                <a:spcPct val="0"/>
              </a:spcBef>
              <a:buNone/>
              <a:defRPr sz="5000" kern="1200">
                <a:solidFill>
                  <a:schemeClr val="tx1"/>
                </a:solidFill>
                <a:latin typeface="+mj-lt"/>
                <a:ea typeface="+mj-ea"/>
                <a:cs typeface="+mj-cs"/>
              </a:defRPr>
            </a:lvl1pPr>
          </a:lstStyle>
          <a:p>
            <a:pPr algn="l"/>
            <a:r>
              <a:rPr lang="en-GB" sz="1700" b="1" dirty="0">
                <a:solidFill>
                  <a:srgbClr val="838383"/>
                </a:solidFill>
                <a:latin typeface="Brion" panose="02000603060000020003" pitchFamily="2" charset="0"/>
              </a:rPr>
              <a:t>Overall Responsibilities</a:t>
            </a:r>
            <a:endParaRPr lang="en-PK" sz="1700" b="1" dirty="0">
              <a:solidFill>
                <a:srgbClr val="838383"/>
              </a:solidFill>
              <a:latin typeface="Brion" panose="02000603060000020003" pitchFamily="2" charset="0"/>
            </a:endParaRPr>
          </a:p>
        </p:txBody>
      </p:sp>
      <p:grpSp>
        <p:nvGrpSpPr>
          <p:cNvPr id="16" name="Group 15">
            <a:extLst>
              <a:ext uri="{FF2B5EF4-FFF2-40B4-BE49-F238E27FC236}">
                <a16:creationId xmlns:a16="http://schemas.microsoft.com/office/drawing/2014/main" id="{4F717C8B-A5B3-1692-5BAE-3AF7104FC9E2}"/>
              </a:ext>
            </a:extLst>
          </p:cNvPr>
          <p:cNvGrpSpPr/>
          <p:nvPr/>
        </p:nvGrpSpPr>
        <p:grpSpPr>
          <a:xfrm>
            <a:off x="4544911" y="3570645"/>
            <a:ext cx="2934119" cy="651209"/>
            <a:chOff x="4561952" y="2888720"/>
            <a:chExt cx="2934119" cy="651209"/>
          </a:xfrm>
        </p:grpSpPr>
        <p:sp>
          <p:nvSpPr>
            <p:cNvPr id="3" name="Title 1">
              <a:extLst>
                <a:ext uri="{FF2B5EF4-FFF2-40B4-BE49-F238E27FC236}">
                  <a16:creationId xmlns:a16="http://schemas.microsoft.com/office/drawing/2014/main" id="{419B626E-C121-4972-FD6F-0253E6D0800B}"/>
                </a:ext>
              </a:extLst>
            </p:cNvPr>
            <p:cNvSpPr txBox="1">
              <a:spLocks/>
            </p:cNvSpPr>
            <p:nvPr/>
          </p:nvSpPr>
          <p:spPr>
            <a:xfrm>
              <a:off x="4846779" y="2888720"/>
              <a:ext cx="1543594" cy="366384"/>
            </a:xfrm>
            <a:prstGeom prst="rect">
              <a:avLst/>
            </a:prstGeom>
          </p:spPr>
          <p:txBody>
            <a:bodyPr vert="horz" lIns="91440" tIns="45720" rIns="91440" bIns="45720" rtlCol="0" anchor="b">
              <a:normAutofit fontScale="97500"/>
            </a:bodyPr>
            <a:lstStyle>
              <a:lvl1pPr algn="ctr" defTabSz="761970" rtl="0" eaLnBrk="1" latinLnBrk="0" hangingPunct="1">
                <a:lnSpc>
                  <a:spcPct val="90000"/>
                </a:lnSpc>
                <a:spcBef>
                  <a:spcPct val="0"/>
                </a:spcBef>
                <a:buNone/>
                <a:defRPr sz="5000" kern="1200">
                  <a:solidFill>
                    <a:schemeClr val="tx1"/>
                  </a:solidFill>
                  <a:latin typeface="+mj-lt"/>
                  <a:ea typeface="+mj-ea"/>
                  <a:cs typeface="+mj-cs"/>
                </a:defRPr>
              </a:lvl1pPr>
            </a:lstStyle>
            <a:p>
              <a:pPr algn="l"/>
              <a:r>
                <a:rPr lang="en-GB" sz="1700" b="1" dirty="0">
                  <a:solidFill>
                    <a:srgbClr val="838383"/>
                  </a:solidFill>
                  <a:latin typeface="Brion" panose="02000603060000020003" pitchFamily="2" charset="0"/>
                </a:rPr>
                <a:t>Experience</a:t>
              </a:r>
              <a:endParaRPr lang="en-PK" sz="1700" b="1" dirty="0">
                <a:solidFill>
                  <a:srgbClr val="838383"/>
                </a:solidFill>
                <a:latin typeface="Brion" panose="02000603060000020003" pitchFamily="2" charset="0"/>
              </a:endParaRPr>
            </a:p>
          </p:txBody>
        </p:sp>
        <p:sp>
          <p:nvSpPr>
            <p:cNvPr id="4" name="TextBox 3">
              <a:extLst>
                <a:ext uri="{FF2B5EF4-FFF2-40B4-BE49-F238E27FC236}">
                  <a16:creationId xmlns:a16="http://schemas.microsoft.com/office/drawing/2014/main" id="{14D9337C-EF59-65AB-EAD6-719171198F2B}"/>
                </a:ext>
              </a:extLst>
            </p:cNvPr>
            <p:cNvSpPr txBox="1"/>
            <p:nvPr/>
          </p:nvSpPr>
          <p:spPr>
            <a:xfrm>
              <a:off x="4561952" y="3253697"/>
              <a:ext cx="2934119" cy="286232"/>
            </a:xfrm>
            <a:prstGeom prst="rect">
              <a:avLst/>
            </a:prstGeom>
            <a:noFill/>
          </p:spPr>
          <p:txBody>
            <a:bodyPr wrap="square" rtlCol="0">
              <a:spAutoFit/>
            </a:bodyPr>
            <a:lstStyle/>
            <a:p>
              <a:pPr marL="285750" indent="-285750" defTabSz="761970">
                <a:lnSpc>
                  <a:spcPct val="90000"/>
                </a:lnSpc>
                <a:spcBef>
                  <a:spcPct val="0"/>
                </a:spcBef>
                <a:buFont typeface="Arial" panose="020B0604020202020204" pitchFamily="34" charset="0"/>
                <a:buChar char="•"/>
              </a:pPr>
              <a:r>
                <a:rPr lang="en-GB" sz="1400" dirty="0">
                  <a:solidFill>
                    <a:srgbClr val="838383"/>
                  </a:solidFill>
                  <a:latin typeface="Brion" panose="02000603060000020003" pitchFamily="2" charset="0"/>
                  <a:ea typeface="+mj-ea"/>
                  <a:cs typeface="+mj-cs"/>
                </a:rPr>
                <a:t>0-1 year of experience. </a:t>
              </a:r>
              <a:endParaRPr lang="en-US" sz="1400" dirty="0">
                <a:solidFill>
                  <a:srgbClr val="838383"/>
                </a:solidFill>
                <a:latin typeface="Brion" panose="02000603060000020003" pitchFamily="2" charset="0"/>
                <a:ea typeface="+mj-ea"/>
                <a:cs typeface="+mj-cs"/>
              </a:endParaRPr>
            </a:p>
          </p:txBody>
        </p:sp>
      </p:grpSp>
      <p:grpSp>
        <p:nvGrpSpPr>
          <p:cNvPr id="14" name="Group 13">
            <a:extLst>
              <a:ext uri="{FF2B5EF4-FFF2-40B4-BE49-F238E27FC236}">
                <a16:creationId xmlns:a16="http://schemas.microsoft.com/office/drawing/2014/main" id="{7A0D3F57-0F50-590E-CC96-12B6870C3CD0}"/>
              </a:ext>
            </a:extLst>
          </p:cNvPr>
          <p:cNvGrpSpPr/>
          <p:nvPr/>
        </p:nvGrpSpPr>
        <p:grpSpPr>
          <a:xfrm>
            <a:off x="519501" y="3592168"/>
            <a:ext cx="2934119" cy="821179"/>
            <a:chOff x="499405" y="2906047"/>
            <a:chExt cx="2934119" cy="821179"/>
          </a:xfrm>
        </p:grpSpPr>
        <p:sp>
          <p:nvSpPr>
            <p:cNvPr id="12" name="Title 1">
              <a:extLst>
                <a:ext uri="{FF2B5EF4-FFF2-40B4-BE49-F238E27FC236}">
                  <a16:creationId xmlns:a16="http://schemas.microsoft.com/office/drawing/2014/main" id="{26C547EC-B416-1009-2ECA-DCE5E6017A2A}"/>
                </a:ext>
              </a:extLst>
            </p:cNvPr>
            <p:cNvSpPr txBox="1">
              <a:spLocks/>
            </p:cNvSpPr>
            <p:nvPr/>
          </p:nvSpPr>
          <p:spPr>
            <a:xfrm>
              <a:off x="769450" y="2906047"/>
              <a:ext cx="1543594" cy="366384"/>
            </a:xfrm>
            <a:prstGeom prst="rect">
              <a:avLst/>
            </a:prstGeom>
          </p:spPr>
          <p:txBody>
            <a:bodyPr vert="horz" lIns="91440" tIns="45720" rIns="91440" bIns="45720" rtlCol="0" anchor="b">
              <a:normAutofit fontScale="97500"/>
            </a:bodyPr>
            <a:lstStyle>
              <a:lvl1pPr algn="ctr" defTabSz="761970" rtl="0" eaLnBrk="1" latinLnBrk="0" hangingPunct="1">
                <a:lnSpc>
                  <a:spcPct val="90000"/>
                </a:lnSpc>
                <a:spcBef>
                  <a:spcPct val="0"/>
                </a:spcBef>
                <a:buNone/>
                <a:defRPr sz="5000" kern="1200">
                  <a:solidFill>
                    <a:schemeClr val="tx1"/>
                  </a:solidFill>
                  <a:latin typeface="+mj-lt"/>
                  <a:ea typeface="+mj-ea"/>
                  <a:cs typeface="+mj-cs"/>
                </a:defRPr>
              </a:lvl1pPr>
            </a:lstStyle>
            <a:p>
              <a:pPr algn="l"/>
              <a:r>
                <a:rPr lang="en-GB" sz="1700" b="1" dirty="0">
                  <a:solidFill>
                    <a:srgbClr val="838383"/>
                  </a:solidFill>
                  <a:latin typeface="Brion" panose="02000603060000020003" pitchFamily="2" charset="0"/>
                </a:rPr>
                <a:t>Qualification</a:t>
              </a:r>
              <a:endParaRPr lang="en-PK" sz="1700" b="1" dirty="0">
                <a:solidFill>
                  <a:srgbClr val="838383"/>
                </a:solidFill>
                <a:latin typeface="Brion" panose="02000603060000020003" pitchFamily="2" charset="0"/>
              </a:endParaRPr>
            </a:p>
          </p:txBody>
        </p:sp>
        <p:sp>
          <p:nvSpPr>
            <p:cNvPr id="8" name="TextBox 7">
              <a:extLst>
                <a:ext uri="{FF2B5EF4-FFF2-40B4-BE49-F238E27FC236}">
                  <a16:creationId xmlns:a16="http://schemas.microsoft.com/office/drawing/2014/main" id="{C5ADB7DA-F067-0298-F29F-A17B53B717D6}"/>
                </a:ext>
              </a:extLst>
            </p:cNvPr>
            <p:cNvSpPr txBox="1"/>
            <p:nvPr/>
          </p:nvSpPr>
          <p:spPr>
            <a:xfrm>
              <a:off x="499405" y="3247095"/>
              <a:ext cx="2934119" cy="480131"/>
            </a:xfrm>
            <a:prstGeom prst="rect">
              <a:avLst/>
            </a:prstGeom>
            <a:noFill/>
          </p:spPr>
          <p:txBody>
            <a:bodyPr wrap="square" rtlCol="0">
              <a:spAutoFit/>
            </a:bodyPr>
            <a:lstStyle/>
            <a:p>
              <a:pPr marL="285750" indent="-285750" defTabSz="761970">
                <a:lnSpc>
                  <a:spcPct val="90000"/>
                </a:lnSpc>
                <a:spcBef>
                  <a:spcPct val="0"/>
                </a:spcBef>
                <a:buFont typeface="Arial" panose="020B0604020202020204" pitchFamily="34" charset="0"/>
                <a:buChar char="•"/>
              </a:pPr>
              <a:r>
                <a:rPr lang="en-GB" sz="1400" dirty="0">
                  <a:solidFill>
                    <a:srgbClr val="838383"/>
                  </a:solidFill>
                  <a:latin typeface="Brion" panose="02000603060000020003" pitchFamily="2" charset="0"/>
                  <a:ea typeface="+mj-ea"/>
                  <a:cs typeface="+mj-cs"/>
                </a:rPr>
                <a:t>Bachelors in </a:t>
              </a:r>
              <a:r>
                <a:rPr lang="en-US" sz="1400" dirty="0">
                  <a:solidFill>
                    <a:srgbClr val="838383"/>
                  </a:solidFill>
                  <a:latin typeface="Brion" panose="02000603060000020003" pitchFamily="2" charset="0"/>
                  <a:ea typeface="+mj-ea"/>
                  <a:cs typeface="+mj-cs"/>
                </a:rPr>
                <a:t>Chemistry, chemical engineering or </a:t>
              </a:r>
              <a:r>
                <a:rPr lang="en-GB" sz="1400" dirty="0">
                  <a:solidFill>
                    <a:srgbClr val="838383"/>
                  </a:solidFill>
                  <a:latin typeface="Brion" panose="02000603060000020003" pitchFamily="2" charset="0"/>
                  <a:ea typeface="+mj-ea"/>
                  <a:cs typeface="+mj-cs"/>
                </a:rPr>
                <a:t>a relevant field</a:t>
              </a:r>
              <a:endParaRPr lang="en-US" sz="1400" dirty="0">
                <a:solidFill>
                  <a:srgbClr val="838383"/>
                </a:solidFill>
                <a:latin typeface="Brion" panose="02000603060000020003" pitchFamily="2" charset="0"/>
                <a:ea typeface="+mj-ea"/>
                <a:cs typeface="+mj-cs"/>
              </a:endParaRPr>
            </a:p>
          </p:txBody>
        </p:sp>
      </p:grpSp>
      <p:sp>
        <p:nvSpPr>
          <p:cNvPr id="10" name="TextBox 9">
            <a:extLst>
              <a:ext uri="{FF2B5EF4-FFF2-40B4-BE49-F238E27FC236}">
                <a16:creationId xmlns:a16="http://schemas.microsoft.com/office/drawing/2014/main" id="{2A3487A4-70FD-B32A-AF68-4DB8C3E9A0DB}"/>
              </a:ext>
            </a:extLst>
          </p:cNvPr>
          <p:cNvSpPr txBox="1"/>
          <p:nvPr/>
        </p:nvSpPr>
        <p:spPr>
          <a:xfrm>
            <a:off x="735619" y="5480665"/>
            <a:ext cx="6364880" cy="1449628"/>
          </a:xfrm>
          <a:prstGeom prst="rect">
            <a:avLst/>
          </a:prstGeom>
          <a:noFill/>
        </p:spPr>
        <p:txBody>
          <a:bodyPr wrap="square" rtlCol="0">
            <a:spAutoFit/>
          </a:bodyPr>
          <a:lstStyle/>
          <a:p>
            <a:pPr defTabSz="761970">
              <a:lnSpc>
                <a:spcPct val="90000"/>
              </a:lnSpc>
              <a:spcBef>
                <a:spcPct val="0"/>
              </a:spcBef>
            </a:pPr>
            <a:r>
              <a:rPr lang="en-GB" sz="1400" dirty="0">
                <a:solidFill>
                  <a:srgbClr val="838383"/>
                </a:solidFill>
                <a:latin typeface="Brion" panose="02000603060000020003" pitchFamily="2" charset="0"/>
                <a:ea typeface="+mj-ea"/>
                <a:cs typeface="+mj-cs"/>
              </a:rPr>
              <a:t>The Technical Trainee Officer role involves conducting raw material and paint testing, coordinating projects across internal and external teams, and ensuring timely resolution of technical issues. It includes product development, formula modification, and cost-effective solutions while maintaining lab safety, inventory, and equipment. Evaluating new raw materials and ensuring quality standards are met. Effective documentation and collaboration with various stakeholders are essential for success</a:t>
            </a:r>
            <a:endParaRPr lang="en-US" sz="1400" dirty="0">
              <a:solidFill>
                <a:srgbClr val="838383"/>
              </a:solidFill>
              <a:latin typeface="Brion" panose="02000603060000020003" pitchFamily="2" charset="0"/>
              <a:ea typeface="+mj-ea"/>
              <a:cs typeface="+mj-cs"/>
            </a:endParaRPr>
          </a:p>
          <a:p>
            <a:pPr defTabSz="761970">
              <a:lnSpc>
                <a:spcPct val="90000"/>
              </a:lnSpc>
              <a:spcBef>
                <a:spcPct val="0"/>
              </a:spcBef>
            </a:pPr>
            <a:endParaRPr lang="en-US" sz="1400" dirty="0">
              <a:solidFill>
                <a:srgbClr val="838383"/>
              </a:solidFill>
              <a:latin typeface="Brion" panose="02000603060000020003" pitchFamily="2" charset="0"/>
              <a:ea typeface="+mj-ea"/>
              <a:cs typeface="+mj-cs"/>
            </a:endParaRPr>
          </a:p>
        </p:txBody>
      </p:sp>
      <p:grpSp>
        <p:nvGrpSpPr>
          <p:cNvPr id="19" name="Group 18">
            <a:extLst>
              <a:ext uri="{FF2B5EF4-FFF2-40B4-BE49-F238E27FC236}">
                <a16:creationId xmlns:a16="http://schemas.microsoft.com/office/drawing/2014/main" id="{C8641CC0-C4FA-B96B-708E-9D762D062693}"/>
              </a:ext>
            </a:extLst>
          </p:cNvPr>
          <p:cNvGrpSpPr/>
          <p:nvPr/>
        </p:nvGrpSpPr>
        <p:grpSpPr>
          <a:xfrm>
            <a:off x="519501" y="4393273"/>
            <a:ext cx="2934119" cy="783079"/>
            <a:chOff x="499405" y="2906047"/>
            <a:chExt cx="2934119" cy="783079"/>
          </a:xfrm>
        </p:grpSpPr>
        <p:sp>
          <p:nvSpPr>
            <p:cNvPr id="20" name="Title 1">
              <a:extLst>
                <a:ext uri="{FF2B5EF4-FFF2-40B4-BE49-F238E27FC236}">
                  <a16:creationId xmlns:a16="http://schemas.microsoft.com/office/drawing/2014/main" id="{C21512B5-518A-E9EA-874C-E4F1C6105C5D}"/>
                </a:ext>
              </a:extLst>
            </p:cNvPr>
            <p:cNvSpPr txBox="1">
              <a:spLocks/>
            </p:cNvSpPr>
            <p:nvPr/>
          </p:nvSpPr>
          <p:spPr>
            <a:xfrm>
              <a:off x="769450" y="2906047"/>
              <a:ext cx="2054138" cy="366384"/>
            </a:xfrm>
            <a:prstGeom prst="rect">
              <a:avLst/>
            </a:prstGeom>
          </p:spPr>
          <p:txBody>
            <a:bodyPr vert="horz" lIns="91440" tIns="45720" rIns="91440" bIns="45720" rtlCol="0" anchor="b">
              <a:normAutofit fontScale="97500"/>
            </a:bodyPr>
            <a:lstStyle>
              <a:lvl1pPr algn="ctr" defTabSz="761970" rtl="0" eaLnBrk="1" latinLnBrk="0" hangingPunct="1">
                <a:lnSpc>
                  <a:spcPct val="90000"/>
                </a:lnSpc>
                <a:spcBef>
                  <a:spcPct val="0"/>
                </a:spcBef>
                <a:buNone/>
                <a:defRPr sz="5000" kern="1200">
                  <a:solidFill>
                    <a:schemeClr val="tx1"/>
                  </a:solidFill>
                  <a:latin typeface="+mj-lt"/>
                  <a:ea typeface="+mj-ea"/>
                  <a:cs typeface="+mj-cs"/>
                </a:defRPr>
              </a:lvl1pPr>
            </a:lstStyle>
            <a:p>
              <a:pPr algn="l"/>
              <a:r>
                <a:rPr lang="en-GB" sz="1700" b="1" dirty="0">
                  <a:solidFill>
                    <a:srgbClr val="838383"/>
                  </a:solidFill>
                  <a:latin typeface="Brion" panose="02000603060000020003" pitchFamily="2" charset="0"/>
                </a:rPr>
                <a:t>Location</a:t>
              </a:r>
              <a:endParaRPr lang="en-PK" sz="1700" b="1" dirty="0">
                <a:solidFill>
                  <a:srgbClr val="838383"/>
                </a:solidFill>
                <a:latin typeface="Brion" panose="02000603060000020003" pitchFamily="2" charset="0"/>
              </a:endParaRPr>
            </a:p>
          </p:txBody>
        </p:sp>
        <p:sp>
          <p:nvSpPr>
            <p:cNvPr id="22" name="TextBox 21">
              <a:extLst>
                <a:ext uri="{FF2B5EF4-FFF2-40B4-BE49-F238E27FC236}">
                  <a16:creationId xmlns:a16="http://schemas.microsoft.com/office/drawing/2014/main" id="{920D2B47-EE60-686D-738A-736FEEB4A0D6}"/>
                </a:ext>
              </a:extLst>
            </p:cNvPr>
            <p:cNvSpPr txBox="1"/>
            <p:nvPr/>
          </p:nvSpPr>
          <p:spPr>
            <a:xfrm>
              <a:off x="499405" y="3208995"/>
              <a:ext cx="2934119" cy="480131"/>
            </a:xfrm>
            <a:prstGeom prst="rect">
              <a:avLst/>
            </a:prstGeom>
            <a:noFill/>
          </p:spPr>
          <p:txBody>
            <a:bodyPr wrap="square" rtlCol="0">
              <a:spAutoFit/>
            </a:bodyPr>
            <a:lstStyle/>
            <a:p>
              <a:pPr marL="285750" indent="-285750" defTabSz="761970">
                <a:lnSpc>
                  <a:spcPct val="90000"/>
                </a:lnSpc>
                <a:spcBef>
                  <a:spcPct val="0"/>
                </a:spcBef>
                <a:buFont typeface="Arial" panose="020B0604020202020204" pitchFamily="34" charset="0"/>
                <a:buChar char="•"/>
              </a:pPr>
              <a:r>
                <a:rPr lang="en-GB" sz="1400" dirty="0">
                  <a:solidFill>
                    <a:srgbClr val="838383"/>
                  </a:solidFill>
                  <a:latin typeface="Brion" panose="02000603060000020003" pitchFamily="2" charset="0"/>
                  <a:ea typeface="+mj-ea"/>
                  <a:cs typeface="+mj-cs"/>
                </a:rPr>
                <a:t>Kaizen Paint Pakistan Plant - Sundar Industrial Estate, Lahore.</a:t>
              </a:r>
              <a:endParaRPr lang="en-US" sz="1400" dirty="0">
                <a:solidFill>
                  <a:srgbClr val="838383"/>
                </a:solidFill>
                <a:latin typeface="Brion" panose="02000603060000020003" pitchFamily="2" charset="0"/>
                <a:ea typeface="+mj-ea"/>
                <a:cs typeface="+mj-cs"/>
              </a:endParaRPr>
            </a:p>
          </p:txBody>
        </p:sp>
      </p:grpSp>
      <p:sp>
        <p:nvSpPr>
          <p:cNvPr id="13" name="Rectangle 12">
            <a:extLst>
              <a:ext uri="{FF2B5EF4-FFF2-40B4-BE49-F238E27FC236}">
                <a16:creationId xmlns:a16="http://schemas.microsoft.com/office/drawing/2014/main" id="{E16D5ECF-1482-1DD0-20DC-5A3ACAFC7D80}"/>
              </a:ext>
            </a:extLst>
          </p:cNvPr>
          <p:cNvSpPr/>
          <p:nvPr/>
        </p:nvSpPr>
        <p:spPr>
          <a:xfrm>
            <a:off x="0" y="7026180"/>
            <a:ext cx="7620000" cy="1581955"/>
          </a:xfrm>
          <a:prstGeom prst="rect">
            <a:avLst/>
          </a:prstGeom>
          <a:solidFill>
            <a:srgbClr val="83838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Subtitle 2">
            <a:extLst>
              <a:ext uri="{FF2B5EF4-FFF2-40B4-BE49-F238E27FC236}">
                <a16:creationId xmlns:a16="http://schemas.microsoft.com/office/drawing/2014/main" id="{337D2A61-A1BB-E988-BC3B-6403161EA8AF}"/>
              </a:ext>
            </a:extLst>
          </p:cNvPr>
          <p:cNvSpPr txBox="1">
            <a:spLocks/>
          </p:cNvSpPr>
          <p:nvPr/>
        </p:nvSpPr>
        <p:spPr>
          <a:xfrm>
            <a:off x="519501" y="7026180"/>
            <a:ext cx="5223189" cy="1581955"/>
          </a:xfrm>
          <a:prstGeom prst="rect">
            <a:avLst/>
          </a:prstGeom>
        </p:spPr>
        <p:txBody>
          <a:bodyPr vert="horz" lIns="91440" tIns="45720" rIns="91440" bIns="45720" rtlCol="0">
            <a:noAutofit/>
          </a:bodyPr>
          <a:lstStyle>
            <a:lvl1pPr marL="0" indent="0" algn="ctr" defTabSz="761970" rtl="0" eaLnBrk="1" latinLnBrk="0" hangingPunct="1">
              <a:lnSpc>
                <a:spcPct val="90000"/>
              </a:lnSpc>
              <a:spcBef>
                <a:spcPts val="833"/>
              </a:spcBef>
              <a:buFont typeface="Arial" panose="020B0604020202020204" pitchFamily="34" charset="0"/>
              <a:buNone/>
              <a:defRPr sz="2000" kern="1200">
                <a:solidFill>
                  <a:schemeClr val="tx1"/>
                </a:solidFill>
                <a:latin typeface="+mn-lt"/>
                <a:ea typeface="+mn-ea"/>
                <a:cs typeface="+mn-cs"/>
              </a:defRPr>
            </a:lvl1pPr>
            <a:lvl2pPr marL="380985" indent="0" algn="ctr" defTabSz="761970" rtl="0" eaLnBrk="1" latinLnBrk="0" hangingPunct="1">
              <a:lnSpc>
                <a:spcPct val="90000"/>
              </a:lnSpc>
              <a:spcBef>
                <a:spcPts val="417"/>
              </a:spcBef>
              <a:buFont typeface="Arial" panose="020B0604020202020204" pitchFamily="34" charset="0"/>
              <a:buNone/>
              <a:defRPr sz="1667" kern="1200">
                <a:solidFill>
                  <a:schemeClr val="tx1"/>
                </a:solidFill>
                <a:latin typeface="+mn-lt"/>
                <a:ea typeface="+mn-ea"/>
                <a:cs typeface="+mn-cs"/>
              </a:defRPr>
            </a:lvl2pPr>
            <a:lvl3pPr marL="761970" indent="0" algn="ctr" defTabSz="761970" rtl="0" eaLnBrk="1" latinLnBrk="0" hangingPunct="1">
              <a:lnSpc>
                <a:spcPct val="90000"/>
              </a:lnSpc>
              <a:spcBef>
                <a:spcPts val="417"/>
              </a:spcBef>
              <a:buFont typeface="Arial" panose="020B0604020202020204" pitchFamily="34" charset="0"/>
              <a:buNone/>
              <a:defRPr sz="1500" kern="1200">
                <a:solidFill>
                  <a:schemeClr val="tx1"/>
                </a:solidFill>
                <a:latin typeface="+mn-lt"/>
                <a:ea typeface="+mn-ea"/>
                <a:cs typeface="+mn-cs"/>
              </a:defRPr>
            </a:lvl3pPr>
            <a:lvl4pPr marL="1142954" indent="0" algn="ctr" defTabSz="761970" rtl="0" eaLnBrk="1" latinLnBrk="0" hangingPunct="1">
              <a:lnSpc>
                <a:spcPct val="90000"/>
              </a:lnSpc>
              <a:spcBef>
                <a:spcPts val="417"/>
              </a:spcBef>
              <a:buFont typeface="Arial" panose="020B0604020202020204" pitchFamily="34" charset="0"/>
              <a:buNone/>
              <a:defRPr sz="1333" kern="1200">
                <a:solidFill>
                  <a:schemeClr val="tx1"/>
                </a:solidFill>
                <a:latin typeface="+mn-lt"/>
                <a:ea typeface="+mn-ea"/>
                <a:cs typeface="+mn-cs"/>
              </a:defRPr>
            </a:lvl4pPr>
            <a:lvl5pPr marL="1523939" indent="0" algn="ctr" defTabSz="761970" rtl="0" eaLnBrk="1" latinLnBrk="0" hangingPunct="1">
              <a:lnSpc>
                <a:spcPct val="90000"/>
              </a:lnSpc>
              <a:spcBef>
                <a:spcPts val="417"/>
              </a:spcBef>
              <a:buFont typeface="Arial" panose="020B0604020202020204" pitchFamily="34" charset="0"/>
              <a:buNone/>
              <a:defRPr sz="1333" kern="1200">
                <a:solidFill>
                  <a:schemeClr val="tx1"/>
                </a:solidFill>
                <a:latin typeface="+mn-lt"/>
                <a:ea typeface="+mn-ea"/>
                <a:cs typeface="+mn-cs"/>
              </a:defRPr>
            </a:lvl5pPr>
            <a:lvl6pPr marL="1904924" indent="0" algn="ctr" defTabSz="761970" rtl="0" eaLnBrk="1" latinLnBrk="0" hangingPunct="1">
              <a:lnSpc>
                <a:spcPct val="90000"/>
              </a:lnSpc>
              <a:spcBef>
                <a:spcPts val="417"/>
              </a:spcBef>
              <a:buFont typeface="Arial" panose="020B0604020202020204" pitchFamily="34" charset="0"/>
              <a:buNone/>
              <a:defRPr sz="1333" kern="1200">
                <a:solidFill>
                  <a:schemeClr val="tx1"/>
                </a:solidFill>
                <a:latin typeface="+mn-lt"/>
                <a:ea typeface="+mn-ea"/>
                <a:cs typeface="+mn-cs"/>
              </a:defRPr>
            </a:lvl6pPr>
            <a:lvl7pPr marL="2285909" indent="0" algn="ctr" defTabSz="761970" rtl="0" eaLnBrk="1" latinLnBrk="0" hangingPunct="1">
              <a:lnSpc>
                <a:spcPct val="90000"/>
              </a:lnSpc>
              <a:spcBef>
                <a:spcPts val="417"/>
              </a:spcBef>
              <a:buFont typeface="Arial" panose="020B0604020202020204" pitchFamily="34" charset="0"/>
              <a:buNone/>
              <a:defRPr sz="1333" kern="1200">
                <a:solidFill>
                  <a:schemeClr val="tx1"/>
                </a:solidFill>
                <a:latin typeface="+mn-lt"/>
                <a:ea typeface="+mn-ea"/>
                <a:cs typeface="+mn-cs"/>
              </a:defRPr>
            </a:lvl7pPr>
            <a:lvl8pPr marL="2666893" indent="0" algn="ctr" defTabSz="761970" rtl="0" eaLnBrk="1" latinLnBrk="0" hangingPunct="1">
              <a:lnSpc>
                <a:spcPct val="90000"/>
              </a:lnSpc>
              <a:spcBef>
                <a:spcPts val="417"/>
              </a:spcBef>
              <a:buFont typeface="Arial" panose="020B0604020202020204" pitchFamily="34" charset="0"/>
              <a:buNone/>
              <a:defRPr sz="1333" kern="1200">
                <a:solidFill>
                  <a:schemeClr val="tx1"/>
                </a:solidFill>
                <a:latin typeface="+mn-lt"/>
                <a:ea typeface="+mn-ea"/>
                <a:cs typeface="+mn-cs"/>
              </a:defRPr>
            </a:lvl8pPr>
            <a:lvl9pPr marL="3047878" indent="0" algn="ctr" defTabSz="761970" rtl="0" eaLnBrk="1" latinLnBrk="0" hangingPunct="1">
              <a:lnSpc>
                <a:spcPct val="90000"/>
              </a:lnSpc>
              <a:spcBef>
                <a:spcPts val="417"/>
              </a:spcBef>
              <a:buFont typeface="Arial" panose="020B0604020202020204" pitchFamily="34" charset="0"/>
              <a:buNone/>
              <a:defRPr sz="1333" kern="1200">
                <a:solidFill>
                  <a:schemeClr val="tx1"/>
                </a:solidFill>
                <a:latin typeface="+mn-lt"/>
                <a:ea typeface="+mn-ea"/>
                <a:cs typeface="+mn-cs"/>
              </a:defRPr>
            </a:lvl9pPr>
          </a:lstStyle>
          <a:p>
            <a:pPr marL="0" marR="0" lvl="0" indent="0" algn="l" defTabSz="761970" rtl="0" eaLnBrk="1" fontAlgn="auto" latinLnBrk="0" hangingPunct="1">
              <a:lnSpc>
                <a:spcPct val="90000"/>
              </a:lnSpc>
              <a:spcBef>
                <a:spcPts val="833"/>
              </a:spcBef>
              <a:spcAft>
                <a:spcPts val="0"/>
              </a:spcAft>
              <a:buClrTx/>
              <a:buSzTx/>
              <a:buFont typeface="Arial" panose="020B0604020202020204" pitchFamily="34" charset="0"/>
              <a:buNone/>
              <a:tabLst/>
              <a:defRPr/>
            </a:pPr>
            <a:r>
              <a:rPr kumimoji="0" lang="en-GB" sz="1800" b="1" i="0" u="none" strike="noStrike" kern="1200" cap="none" spc="0" normalizeH="0" baseline="0" noProof="0" dirty="0">
                <a:ln>
                  <a:noFill/>
                </a:ln>
                <a:solidFill>
                  <a:prstClr val="white"/>
                </a:solidFill>
                <a:effectLst/>
                <a:uLnTx/>
                <a:uFillTx/>
                <a:latin typeface="PraxisEF" pitchFamily="50" charset="0"/>
                <a:ea typeface="+mn-ea"/>
                <a:cs typeface="+mn-cs"/>
              </a:rPr>
              <a:t>Application Deadline: 8</a:t>
            </a:r>
            <a:r>
              <a:rPr kumimoji="0" lang="en-GB" sz="1800" b="1" i="0" u="none" strike="noStrike" kern="1200" cap="none" spc="0" normalizeH="0" baseline="30000" noProof="0" dirty="0">
                <a:ln>
                  <a:noFill/>
                </a:ln>
                <a:solidFill>
                  <a:prstClr val="white"/>
                </a:solidFill>
                <a:effectLst/>
                <a:uLnTx/>
                <a:uFillTx/>
                <a:latin typeface="PraxisEF" pitchFamily="50" charset="0"/>
                <a:ea typeface="+mn-ea"/>
                <a:cs typeface="+mn-cs"/>
              </a:rPr>
              <a:t>th</a:t>
            </a:r>
            <a:r>
              <a:rPr kumimoji="0" lang="en-GB" sz="1800" b="1" i="0" u="none" strike="noStrike" kern="1200" cap="none" spc="0" normalizeH="0" baseline="0" noProof="0" dirty="0">
                <a:ln>
                  <a:noFill/>
                </a:ln>
                <a:solidFill>
                  <a:prstClr val="white"/>
                </a:solidFill>
                <a:effectLst/>
                <a:uLnTx/>
                <a:uFillTx/>
                <a:latin typeface="PraxisEF" pitchFamily="50" charset="0"/>
                <a:ea typeface="+mn-ea"/>
                <a:cs typeface="+mn-cs"/>
              </a:rPr>
              <a:t> December 2024</a:t>
            </a:r>
          </a:p>
          <a:p>
            <a:pPr marL="0" marR="0" lvl="0" indent="0" algn="l" defTabSz="761970" rtl="0" eaLnBrk="1" fontAlgn="auto" latinLnBrk="0" hangingPunct="1">
              <a:lnSpc>
                <a:spcPct val="90000"/>
              </a:lnSpc>
              <a:spcBef>
                <a:spcPts val="833"/>
              </a:spcBef>
              <a:spcAft>
                <a:spcPts val="0"/>
              </a:spcAft>
              <a:buClrTx/>
              <a:buSzTx/>
              <a:buFont typeface="Arial" panose="020B0604020202020204" pitchFamily="34" charset="0"/>
              <a:buNone/>
              <a:tabLst/>
              <a:defRPr/>
            </a:pPr>
            <a:r>
              <a:rPr kumimoji="0" lang="en-GB" sz="1600" b="0" i="0" u="none" strike="noStrike" kern="1200" cap="none" spc="0" normalizeH="0" baseline="0" noProof="0" dirty="0">
                <a:ln>
                  <a:noFill/>
                </a:ln>
                <a:solidFill>
                  <a:prstClr val="white"/>
                </a:solidFill>
                <a:effectLst/>
                <a:uLnTx/>
                <a:uFillTx/>
                <a:latin typeface="PraxisEF" pitchFamily="50" charset="0"/>
                <a:ea typeface="+mn-ea"/>
                <a:cs typeface="+mn-cs"/>
              </a:rPr>
              <a:t>Prospective candidates are invited to complete the form by scanning the following QR code</a:t>
            </a:r>
          </a:p>
          <a:p>
            <a:pPr marL="0" marR="0" lvl="0" indent="0" algn="l" defTabSz="761970" rtl="0" eaLnBrk="1" fontAlgn="auto" latinLnBrk="0" hangingPunct="1">
              <a:lnSpc>
                <a:spcPct val="90000"/>
              </a:lnSpc>
              <a:spcBef>
                <a:spcPts val="833"/>
              </a:spcBef>
              <a:spcAft>
                <a:spcPts val="0"/>
              </a:spcAft>
              <a:buClrTx/>
              <a:buSzTx/>
              <a:buFont typeface="Arial" panose="020B0604020202020204" pitchFamily="34" charset="0"/>
              <a:buNone/>
              <a:tabLst/>
              <a:defRPr/>
            </a:pPr>
            <a:r>
              <a:rPr kumimoji="0" lang="en-GB" sz="1600" b="0" i="0" u="none" strike="noStrike" kern="1200" cap="none" spc="0" normalizeH="0" baseline="0" noProof="0" dirty="0">
                <a:ln>
                  <a:noFill/>
                </a:ln>
                <a:solidFill>
                  <a:prstClr val="white"/>
                </a:solidFill>
                <a:effectLst/>
                <a:uLnTx/>
                <a:uFillTx/>
                <a:latin typeface="PraxisEF" pitchFamily="50" charset="0"/>
                <a:ea typeface="+mn-ea"/>
                <a:cs typeface="+mn-cs"/>
              </a:rPr>
              <a:t>For any queries, please contact on </a:t>
            </a:r>
            <a:r>
              <a:rPr kumimoji="0" lang="en-GB" sz="1600" b="1" i="0" u="none" strike="noStrike" kern="1200" cap="none" spc="0" normalizeH="0" baseline="0" noProof="0" dirty="0">
                <a:ln>
                  <a:noFill/>
                </a:ln>
                <a:solidFill>
                  <a:prstClr val="white"/>
                </a:solidFill>
                <a:effectLst/>
                <a:uLnTx/>
                <a:uFillTx/>
                <a:latin typeface="PraxisEF" pitchFamily="50" charset="0"/>
                <a:ea typeface="+mn-ea"/>
                <a:cs typeface="+mn-cs"/>
                <a:hlinkClick r:id="rId4"/>
              </a:rPr>
              <a:t>careers.pk@kpme.com</a:t>
            </a:r>
            <a:endParaRPr kumimoji="0" lang="en-GB" sz="1600" b="1" i="0" u="none" strike="noStrike" kern="1200" cap="none" spc="0" normalizeH="0" baseline="0" noProof="0" dirty="0">
              <a:ln>
                <a:noFill/>
              </a:ln>
              <a:solidFill>
                <a:prstClr val="white"/>
              </a:solidFill>
              <a:effectLst/>
              <a:uLnTx/>
              <a:uFillTx/>
              <a:latin typeface="PraxisEF" pitchFamily="50" charset="0"/>
              <a:ea typeface="+mn-ea"/>
              <a:cs typeface="+mn-cs"/>
            </a:endParaRPr>
          </a:p>
          <a:p>
            <a:pPr marL="0" marR="0" lvl="0" indent="0" algn="l" defTabSz="761970" rtl="0" eaLnBrk="1" fontAlgn="auto" latinLnBrk="0" hangingPunct="1">
              <a:lnSpc>
                <a:spcPct val="90000"/>
              </a:lnSpc>
              <a:spcBef>
                <a:spcPts val="833"/>
              </a:spcBef>
              <a:spcAft>
                <a:spcPts val="0"/>
              </a:spcAft>
              <a:buClrTx/>
              <a:buSzTx/>
              <a:buFont typeface="Arial" panose="020B0604020202020204" pitchFamily="34" charset="0"/>
              <a:buNone/>
              <a:tabLst/>
              <a:defRPr/>
            </a:pPr>
            <a:r>
              <a:rPr kumimoji="0" lang="en-GB" sz="1400" b="0" i="0" u="none" strike="noStrike" kern="1200" cap="none" spc="0" normalizeH="0" baseline="0" noProof="0" dirty="0">
                <a:ln>
                  <a:noFill/>
                </a:ln>
                <a:solidFill>
                  <a:prstClr val="white"/>
                </a:solidFill>
                <a:effectLst/>
                <a:uLnTx/>
                <a:uFillTx/>
                <a:latin typeface="PraxisEF" pitchFamily="50" charset="0"/>
                <a:ea typeface="+mn-ea"/>
                <a:cs typeface="+mn-cs"/>
              </a:rPr>
              <a:t>(Kindly mention position title in the subject of the email)</a:t>
            </a:r>
          </a:p>
          <a:p>
            <a:pPr marL="0" marR="0" lvl="0" indent="0" algn="l" defTabSz="761970" rtl="0" eaLnBrk="1" fontAlgn="auto" latinLnBrk="0" hangingPunct="1">
              <a:lnSpc>
                <a:spcPct val="90000"/>
              </a:lnSpc>
              <a:spcBef>
                <a:spcPts val="833"/>
              </a:spcBef>
              <a:spcAft>
                <a:spcPts val="0"/>
              </a:spcAft>
              <a:buClrTx/>
              <a:buSzTx/>
              <a:buFont typeface="Arial" panose="020B0604020202020204" pitchFamily="34" charset="0"/>
              <a:buNone/>
              <a:tabLst/>
              <a:defRPr/>
            </a:pPr>
            <a:endParaRPr kumimoji="0" lang="en-PK" sz="1600" b="1" i="0" u="sng" strike="noStrike" kern="1200" cap="none" spc="0" normalizeH="0" baseline="0" noProof="0" dirty="0">
              <a:ln>
                <a:noFill/>
              </a:ln>
              <a:solidFill>
                <a:prstClr val="white"/>
              </a:solidFill>
              <a:effectLst/>
              <a:uLnTx/>
              <a:uFillTx/>
              <a:latin typeface="PraxisEF" pitchFamily="50" charset="0"/>
              <a:ea typeface="+mn-ea"/>
              <a:cs typeface="+mn-cs"/>
            </a:endParaRPr>
          </a:p>
        </p:txBody>
      </p:sp>
      <p:pic>
        <p:nvPicPr>
          <p:cNvPr id="26" name="Picture 25">
            <a:extLst>
              <a:ext uri="{FF2B5EF4-FFF2-40B4-BE49-F238E27FC236}">
                <a16:creationId xmlns:a16="http://schemas.microsoft.com/office/drawing/2014/main" id="{968C8F1F-0B6D-3D8A-D833-D6FB071E2647}"/>
              </a:ext>
            </a:extLst>
          </p:cNvPr>
          <p:cNvPicPr>
            <a:picLocks noChangeAspect="1"/>
          </p:cNvPicPr>
          <p:nvPr/>
        </p:nvPicPr>
        <p:blipFill>
          <a:blip r:embed="rId5"/>
          <a:stretch>
            <a:fillRect/>
          </a:stretch>
        </p:blipFill>
        <p:spPr>
          <a:xfrm>
            <a:off x="5526081" y="6763036"/>
            <a:ext cx="1952949" cy="1952949"/>
          </a:xfrm>
          <a:prstGeom prst="rect">
            <a:avLst/>
          </a:prstGeom>
        </p:spPr>
      </p:pic>
    </p:spTree>
    <p:extLst>
      <p:ext uri="{BB962C8B-B14F-4D97-AF65-F5344CB8AC3E}">
        <p14:creationId xmlns:p14="http://schemas.microsoft.com/office/powerpoint/2010/main" val="21593944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2776566E6282047B2DC5EF271F64626" ma:contentTypeVersion="13" ma:contentTypeDescription="Create a new document." ma:contentTypeScope="" ma:versionID="32356e3419bc42ce0c7e135891607b2f">
  <xsd:schema xmlns:xsd="http://www.w3.org/2001/XMLSchema" xmlns:xs="http://www.w3.org/2001/XMLSchema" xmlns:p="http://schemas.microsoft.com/office/2006/metadata/properties" xmlns:ns2="384945e4-e594-4af3-a6aa-8047f10cd9da" xmlns:ns3="8315363e-92e2-4536-ac75-b581dbc6ef93" targetNamespace="http://schemas.microsoft.com/office/2006/metadata/properties" ma:root="true" ma:fieldsID="dbecf1e226bf0ad08a174f3289e9a046" ns2:_="" ns3:_="">
    <xsd:import namespace="384945e4-e594-4af3-a6aa-8047f10cd9da"/>
    <xsd:import namespace="8315363e-92e2-4536-ac75-b581dbc6ef9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84945e4-e594-4af3-a6aa-8047f10cd9d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descriptio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01fde369-c5a0-4e4c-af22-060390fddf40"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315363e-92e2-4536-ac75-b581dbc6ef93"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68e6d005-8b61-4fe3-8924-2fe0eae7feb6}" ma:internalName="TaxCatchAll" ma:showField="CatchAllData" ma:web="8315363e-92e2-4536-ac75-b581dbc6ef9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D4C2852-8C30-4A06-B0FF-B6D335ACE038}">
  <ds:schemaRefs>
    <ds:schemaRef ds:uri="http://schemas.microsoft.com/sharepoint/v3/contenttype/forms"/>
  </ds:schemaRefs>
</ds:datastoreItem>
</file>

<file path=customXml/itemProps2.xml><?xml version="1.0" encoding="utf-8"?>
<ds:datastoreItem xmlns:ds="http://schemas.openxmlformats.org/officeDocument/2006/customXml" ds:itemID="{0792CEBB-FF8A-48D0-A672-7381EA7EB09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84945e4-e594-4af3-a6aa-8047f10cd9da"/>
    <ds:schemaRef ds:uri="8315363e-92e2-4536-ac75-b581dbc6ef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1514</TotalTime>
  <Words>225</Words>
  <Application>Microsoft Office PowerPoint</Application>
  <PresentationFormat>Custom</PresentationFormat>
  <Paragraphs>22</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Brion</vt:lpstr>
      <vt:lpstr>Brion Light</vt:lpstr>
      <vt:lpstr>Calibri</vt:lpstr>
      <vt:lpstr>Calibri Light</vt:lpstr>
      <vt:lpstr>PraxisEF</vt:lpstr>
      <vt:lpstr>Office Theme</vt:lpstr>
      <vt:lpstr>WE ARE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 ARE</dc:title>
  <dc:creator>Kamran Ali (PK - Lahore)</dc:creator>
  <cp:lastModifiedBy>Iteqa Hameed (PK - Lahore)</cp:lastModifiedBy>
  <cp:revision>10</cp:revision>
  <dcterms:created xsi:type="dcterms:W3CDTF">2023-06-02T04:08:56Z</dcterms:created>
  <dcterms:modified xsi:type="dcterms:W3CDTF">2024-12-02T12:01:14Z</dcterms:modified>
</cp:coreProperties>
</file>